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4"/>
  </p:sldMasterIdLst>
  <p:notesMasterIdLst>
    <p:notesMasterId r:id="rId11"/>
  </p:notesMasterIdLst>
  <p:sldIdLst>
    <p:sldId id="8633" r:id="rId5"/>
    <p:sldId id="8637" r:id="rId6"/>
    <p:sldId id="8643" r:id="rId7"/>
    <p:sldId id="8646" r:id="rId8"/>
    <p:sldId id="8651" r:id="rId9"/>
    <p:sldId id="8653" r:id="rId10"/>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7680">
          <p15:clr>
            <a:srgbClr val="A4A3A4"/>
          </p15:clr>
        </p15:guide>
        <p15:guide id="6" pos="3456" userDrawn="1">
          <p15:clr>
            <a:srgbClr val="A4A3A4"/>
          </p15:clr>
        </p15:guide>
        <p15:guide id="7" orient="horz" pos="4320">
          <p15:clr>
            <a:srgbClr val="A4A3A4"/>
          </p15:clr>
        </p15:guide>
        <p15:guide id="8" pos="7200" userDrawn="1">
          <p15:clr>
            <a:srgbClr val="A4A3A4"/>
          </p15:clr>
        </p15:guide>
        <p15:guide id="9" orient="horz" userDrawn="1">
          <p15:clr>
            <a:srgbClr val="A4A3A4"/>
          </p15:clr>
        </p15:guide>
        <p15:guide id="11" pos="7392" userDrawn="1">
          <p15:clr>
            <a:srgbClr val="A4A3A4"/>
          </p15:clr>
        </p15:guide>
        <p15:guide id="12" pos="4752" userDrawn="1">
          <p15:clr>
            <a:srgbClr val="A4A3A4"/>
          </p15:clr>
        </p15:guide>
        <p15:guide id="13" orient="horz" pos="3816">
          <p15:clr>
            <a:srgbClr val="A4A3A4"/>
          </p15:clr>
        </p15:guide>
        <p15:guide id="14" orient="horz" pos="600" userDrawn="1">
          <p15:clr>
            <a:srgbClr val="A4A3A4"/>
          </p15:clr>
        </p15:guide>
        <p15:guide id="15" orient="horz" pos="240" userDrawn="1">
          <p15:clr>
            <a:srgbClr val="A4A3A4"/>
          </p15:clr>
        </p15:guide>
        <p15:guide id="16" pos="65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yn Alberti" initials="CA" lastIdx="5" clrIdx="0">
    <p:extLst>
      <p:ext uri="{19B8F6BF-5375-455C-9EA6-DF929625EA0E}">
        <p15:presenceInfo xmlns:p15="http://schemas.microsoft.com/office/powerpoint/2012/main" userId="S-1-5-21-697897537-427247688-1232828436-11278" providerId="AD"/>
      </p:ext>
    </p:extLst>
  </p:cmAuthor>
  <p:cmAuthor id="2" name="Caryn Alberti" initials="CA [2]" lastIdx="26" clrIdx="1">
    <p:extLst>
      <p:ext uri="{19B8F6BF-5375-455C-9EA6-DF929625EA0E}">
        <p15:presenceInfo xmlns:p15="http://schemas.microsoft.com/office/powerpoint/2012/main" userId="Caryn Albert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5E7"/>
    <a:srgbClr val="9CCC5A"/>
    <a:srgbClr val="003369"/>
    <a:srgbClr val="3C3C3C"/>
    <a:srgbClr val="F6F96F"/>
    <a:srgbClr val="C00000"/>
    <a:srgbClr val="474A59"/>
    <a:srgbClr val="4FA7FE"/>
    <a:srgbClr val="F2F2F2"/>
    <a:srgbClr val="E7F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F3073-6007-4D8D-A2D9-F379F0D31573}" v="4" dt="2021-08-03T21:52:03.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40" autoAdjust="0"/>
    <p:restoredTop sz="93792" autoAdjust="0"/>
  </p:normalViewPr>
  <p:slideViewPr>
    <p:cSldViewPr snapToObjects="1">
      <p:cViewPr varScale="1">
        <p:scale>
          <a:sx n="101" d="100"/>
          <a:sy n="101" d="100"/>
        </p:scale>
        <p:origin x="1386" y="108"/>
      </p:cViewPr>
      <p:guideLst>
        <p:guide pos="7680"/>
        <p:guide pos="3456"/>
        <p:guide orient="horz" pos="4320"/>
        <p:guide pos="7200"/>
        <p:guide orient="horz"/>
        <p:guide pos="7392"/>
        <p:guide pos="4752"/>
        <p:guide orient="horz" pos="3816"/>
        <p:guide orient="horz" pos="600"/>
        <p:guide orient="horz" pos="240"/>
        <p:guide pos="6576"/>
      </p:guideLst>
    </p:cSldViewPr>
  </p:slideViewPr>
  <p:notesTextViewPr>
    <p:cViewPr>
      <p:scale>
        <a:sx n="3" d="2"/>
        <a:sy n="3" d="2"/>
      </p:scale>
      <p:origin x="0" y="0"/>
    </p:cViewPr>
  </p:notesText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Light" panose="020F050202020403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Light" panose="020F0502020204030203" pitchFamily="34" charset="0"/>
              </a:defRPr>
            </a:lvl1pPr>
          </a:lstStyle>
          <a:p>
            <a:fld id="{1F855502-5DE5-2C4C-9A90-6140E75F4456}" type="datetimeFigureOut">
              <a:rPr lang="en-US" smtClean="0"/>
              <a:pPr/>
              <a:t>6/23/2023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Light" panose="020F050202020403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Light" panose="020F0502020204030203" pitchFamily="34" charset="0"/>
              </a:defRPr>
            </a:lvl1pPr>
          </a:lstStyle>
          <a:p>
            <a:fld id="{7A8A656B-6447-964B-873A-ECE61670303B}" type="slidenum">
              <a:rPr lang="en-US" smtClean="0"/>
              <a:pPr/>
              <a:t>‹#›</a:t>
            </a:fld>
            <a:endParaRPr lang="en-US" dirty="0"/>
          </a:p>
        </p:txBody>
      </p:sp>
    </p:spTree>
    <p:extLst>
      <p:ext uri="{BB962C8B-B14F-4D97-AF65-F5344CB8AC3E}">
        <p14:creationId xmlns:p14="http://schemas.microsoft.com/office/powerpoint/2010/main" val="417274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Light" panose="020F0502020204030203" pitchFamily="34" charset="0"/>
        <a:ea typeface="+mn-ea"/>
        <a:cs typeface="+mn-cs"/>
      </a:defRPr>
    </a:lvl1pPr>
    <a:lvl2pPr marL="457200" algn="l" defTabSz="914400" rtl="0" eaLnBrk="1" latinLnBrk="0" hangingPunct="1">
      <a:defRPr sz="1200" b="0" i="0" kern="1200">
        <a:solidFill>
          <a:schemeClr val="tx1"/>
        </a:solidFill>
        <a:latin typeface="Lato Light" panose="020F0502020204030203" pitchFamily="34" charset="0"/>
        <a:ea typeface="+mn-ea"/>
        <a:cs typeface="+mn-cs"/>
      </a:defRPr>
    </a:lvl2pPr>
    <a:lvl3pPr marL="914400" algn="l" defTabSz="914400" rtl="0" eaLnBrk="1" latinLnBrk="0" hangingPunct="1">
      <a:defRPr sz="1200" b="0" i="0" kern="1200">
        <a:solidFill>
          <a:schemeClr val="tx1"/>
        </a:solidFill>
        <a:latin typeface="Lato Light" panose="020F0502020204030203" pitchFamily="34" charset="0"/>
        <a:ea typeface="+mn-ea"/>
        <a:cs typeface="+mn-cs"/>
      </a:defRPr>
    </a:lvl3pPr>
    <a:lvl4pPr marL="1371600" algn="l" defTabSz="914400" rtl="0" eaLnBrk="1" latinLnBrk="0" hangingPunct="1">
      <a:defRPr sz="1200" b="0" i="0" kern="1200">
        <a:solidFill>
          <a:schemeClr val="tx1"/>
        </a:solidFill>
        <a:latin typeface="Lato Light" panose="020F0502020204030203" pitchFamily="34" charset="0"/>
        <a:ea typeface="+mn-ea"/>
        <a:cs typeface="+mn-cs"/>
      </a:defRPr>
    </a:lvl4pPr>
    <a:lvl5pPr marL="1828800" algn="l" defTabSz="914400" rtl="0" eaLnBrk="1" latinLnBrk="0" hangingPunct="1">
      <a:defRPr sz="1200" b="0" i="0" kern="1200">
        <a:solidFill>
          <a:schemeClr val="tx1"/>
        </a:solidFill>
        <a:latin typeface="Lato Light"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and Footer - WHIT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ACF91DB-8D95-0E48-8FAE-34D64367594E}"/>
              </a:ext>
            </a:extLst>
          </p:cNvPr>
          <p:cNvSpPr txBox="1">
            <a:spLocks/>
          </p:cNvSpPr>
          <p:nvPr/>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sp>
        <p:nvSpPr>
          <p:cNvPr id="8" name="Title 1">
            <a:extLst>
              <a:ext uri="{FF2B5EF4-FFF2-40B4-BE49-F238E27FC236}">
                <a16:creationId xmlns:a16="http://schemas.microsoft.com/office/drawing/2014/main" id="{981E0B23-FD00-934D-A1A4-D78DB3EE6456}"/>
              </a:ext>
            </a:extLst>
          </p:cNvPr>
          <p:cNvSpPr>
            <a:spLocks noGrp="1"/>
          </p:cNvSpPr>
          <p:nvPr>
            <p:ph type="title"/>
          </p:nvPr>
        </p:nvSpPr>
        <p:spPr>
          <a:xfrm>
            <a:off x="457199" y="381000"/>
            <a:ext cx="10797561" cy="871326"/>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pic>
        <p:nvPicPr>
          <p:cNvPr id="11" name="Picture 10" descr="A close up of a sign&#10;&#10;Description automatically generated">
            <a:extLst>
              <a:ext uri="{FF2B5EF4-FFF2-40B4-BE49-F238E27FC236}">
                <a16:creationId xmlns:a16="http://schemas.microsoft.com/office/drawing/2014/main" id="{DE65F23F-9FB7-7249-8004-7EB3236FDC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2" name="Slide Number Placeholder 5">
            <a:extLst>
              <a:ext uri="{FF2B5EF4-FFF2-40B4-BE49-F238E27FC236}">
                <a16:creationId xmlns:a16="http://schemas.microsoft.com/office/drawing/2014/main" id="{4A1D9544-FCC9-644B-A352-FE8E3900CA7F}"/>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 name="Footer Placeholder 11">
            <a:extLst>
              <a:ext uri="{FF2B5EF4-FFF2-40B4-BE49-F238E27FC236}">
                <a16:creationId xmlns:a16="http://schemas.microsoft.com/office/drawing/2014/main" id="{C889D57E-1956-8B4E-BC68-8256B382DC51}"/>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9" name="Slide Number Placeholder 5">
            <a:extLst>
              <a:ext uri="{FF2B5EF4-FFF2-40B4-BE49-F238E27FC236}">
                <a16:creationId xmlns:a16="http://schemas.microsoft.com/office/drawing/2014/main" id="{F5E1D92C-DDBC-4EFA-BCA4-067F6A7E0FD9}"/>
              </a:ext>
            </a:extLst>
          </p:cNvPr>
          <p:cNvSpPr txBox="1">
            <a:spLocks/>
          </p:cNvSpPr>
          <p:nvPr userDrawn="1"/>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2EDD2984-A5DF-4DB6-B6F1-4AFB1CCF36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4" name="Slide Number Placeholder 5">
            <a:extLst>
              <a:ext uri="{FF2B5EF4-FFF2-40B4-BE49-F238E27FC236}">
                <a16:creationId xmlns:a16="http://schemas.microsoft.com/office/drawing/2014/main" id="{68F2E935-0CA1-4191-A4F6-5E885216159E}"/>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EBBA0A27-2999-425E-BB9C-CFF258C7F775}"/>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359517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3" pos="2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8E3DB-A8BE-D349-B086-CC3EBE3494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79401" y="-76200"/>
            <a:ext cx="6817755" cy="6670874"/>
          </a:xfrm>
          <a:prstGeom prst="rect">
            <a:avLst/>
          </a:prstGeom>
        </p:spPr>
      </p:pic>
      <p:sp>
        <p:nvSpPr>
          <p:cNvPr id="6" name="Slide Number Placeholder 5">
            <a:extLst>
              <a:ext uri="{FF2B5EF4-FFF2-40B4-BE49-F238E27FC236}">
                <a16:creationId xmlns:a16="http://schemas.microsoft.com/office/drawing/2014/main" id="{676BF690-7106-0143-BC80-6E68CE278BD0}"/>
              </a:ext>
            </a:extLst>
          </p:cNvPr>
          <p:cNvSpPr txBox="1">
            <a:spLocks/>
          </p:cNvSpPr>
          <p:nvPr/>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Slide Number Placeholder 5">
            <a:extLst>
              <a:ext uri="{FF2B5EF4-FFF2-40B4-BE49-F238E27FC236}">
                <a16:creationId xmlns:a16="http://schemas.microsoft.com/office/drawing/2014/main" id="{C1CC407E-4739-7548-8F25-2041B3DC716C}"/>
              </a:ext>
            </a:extLst>
          </p:cNvPr>
          <p:cNvSpPr txBox="1">
            <a:spLocks/>
          </p:cNvSpPr>
          <p:nvPr/>
        </p:nvSpPr>
        <p:spPr>
          <a:xfrm>
            <a:off x="11088950"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4A190016-BAF0-A047-AA46-CE1336578C70}"/>
              </a:ext>
            </a:extLst>
          </p:cNvPr>
          <p:cNvSpPr txBox="1">
            <a:spLocks/>
          </p:cNvSpPr>
          <p:nvPr/>
        </p:nvSpPr>
        <p:spPr>
          <a:xfrm>
            <a:off x="8166847" y="6404874"/>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
        <p:nvSpPr>
          <p:cNvPr id="9" name="Freeform 8">
            <a:extLst>
              <a:ext uri="{FF2B5EF4-FFF2-40B4-BE49-F238E27FC236}">
                <a16:creationId xmlns:a16="http://schemas.microsoft.com/office/drawing/2014/main" id="{08DE7BB2-6D53-8646-B13B-90489E66B72C}"/>
              </a:ext>
            </a:extLst>
          </p:cNvPr>
          <p:cNvSpPr/>
          <p:nvPr/>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15" name="Title 1">
            <a:extLst>
              <a:ext uri="{FF2B5EF4-FFF2-40B4-BE49-F238E27FC236}">
                <a16:creationId xmlns:a16="http://schemas.microsoft.com/office/drawing/2014/main" id="{474BBDD6-04D8-414E-9924-B5E161297D28}"/>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C7C6D58C-AE74-BA4C-B3C1-2B6A15FDB865}"/>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B570B751-9E0E-0D45-A2D8-66CFA654BF8E}"/>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497F025C-D337-6043-9FD7-27E19B2D328D}"/>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pic>
        <p:nvPicPr>
          <p:cNvPr id="12" name="Picture 11">
            <a:extLst>
              <a:ext uri="{FF2B5EF4-FFF2-40B4-BE49-F238E27FC236}">
                <a16:creationId xmlns:a16="http://schemas.microsoft.com/office/drawing/2014/main" id="{D936F7D9-07A0-4FAD-9493-8A6AC1E1F1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79401" y="-76200"/>
            <a:ext cx="6817755" cy="6670874"/>
          </a:xfrm>
          <a:prstGeom prst="rect">
            <a:avLst/>
          </a:prstGeom>
        </p:spPr>
      </p:pic>
      <p:sp>
        <p:nvSpPr>
          <p:cNvPr id="13" name="Slide Number Placeholder 5">
            <a:extLst>
              <a:ext uri="{FF2B5EF4-FFF2-40B4-BE49-F238E27FC236}">
                <a16:creationId xmlns:a16="http://schemas.microsoft.com/office/drawing/2014/main" id="{BD1E276B-2473-41F4-BA1A-E1C7BD826017}"/>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8" name="Slide Number Placeholder 5">
            <a:extLst>
              <a:ext uri="{FF2B5EF4-FFF2-40B4-BE49-F238E27FC236}">
                <a16:creationId xmlns:a16="http://schemas.microsoft.com/office/drawing/2014/main" id="{B71FAEF7-8637-4C07-BA60-188253169C75}"/>
              </a:ext>
            </a:extLst>
          </p:cNvPr>
          <p:cNvSpPr txBox="1">
            <a:spLocks/>
          </p:cNvSpPr>
          <p:nvPr userDrawn="1"/>
        </p:nvSpPr>
        <p:spPr>
          <a:xfrm>
            <a:off x="11088950"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9" name="Footer Placeholder 11">
            <a:extLst>
              <a:ext uri="{FF2B5EF4-FFF2-40B4-BE49-F238E27FC236}">
                <a16:creationId xmlns:a16="http://schemas.microsoft.com/office/drawing/2014/main" id="{27640C8B-7694-429C-9255-42DFA066029A}"/>
              </a:ext>
            </a:extLst>
          </p:cNvPr>
          <p:cNvSpPr txBox="1">
            <a:spLocks/>
          </p:cNvSpPr>
          <p:nvPr userDrawn="1"/>
        </p:nvSpPr>
        <p:spPr>
          <a:xfrm>
            <a:off x="8166847" y="6404874"/>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
        <p:nvSpPr>
          <p:cNvPr id="20" name="Freeform 8">
            <a:extLst>
              <a:ext uri="{FF2B5EF4-FFF2-40B4-BE49-F238E27FC236}">
                <a16:creationId xmlns:a16="http://schemas.microsoft.com/office/drawing/2014/main" id="{D5B27ABD-B252-4FC5-9F03-44AD93AC368B}"/>
              </a:ext>
            </a:extLst>
          </p:cNvPr>
          <p:cNvSpPr/>
          <p:nvPr userDrawn="1"/>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21" name="Slide Number Placeholder 5">
            <a:extLst>
              <a:ext uri="{FF2B5EF4-FFF2-40B4-BE49-F238E27FC236}">
                <a16:creationId xmlns:a16="http://schemas.microsoft.com/office/drawing/2014/main" id="{BF74C268-4AB5-42A9-BE87-C5AF7F75796E}"/>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Footer Placeholder 11">
            <a:extLst>
              <a:ext uri="{FF2B5EF4-FFF2-40B4-BE49-F238E27FC236}">
                <a16:creationId xmlns:a16="http://schemas.microsoft.com/office/drawing/2014/main" id="{2375CF95-A785-4D0A-8AEE-791EFA9061A9}"/>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3598864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0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76BF690-7106-0143-BC80-6E68CE278BD0}"/>
              </a:ext>
            </a:extLst>
          </p:cNvPr>
          <p:cNvSpPr txBox="1">
            <a:spLocks/>
          </p:cNvSpPr>
          <p:nvPr/>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8A98E3DB-A8BE-D349-B086-CC3EBE3494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79401" y="-177763"/>
            <a:ext cx="6817755" cy="6670873"/>
          </a:xfrm>
          <a:prstGeom prst="rect">
            <a:avLst/>
          </a:prstGeom>
        </p:spPr>
      </p:pic>
      <p:sp>
        <p:nvSpPr>
          <p:cNvPr id="10" name="Slide Number Placeholder 5">
            <a:extLst>
              <a:ext uri="{FF2B5EF4-FFF2-40B4-BE49-F238E27FC236}">
                <a16:creationId xmlns:a16="http://schemas.microsoft.com/office/drawing/2014/main" id="{C1CC407E-4739-7548-8F25-2041B3DC716C}"/>
              </a:ext>
            </a:extLst>
          </p:cNvPr>
          <p:cNvSpPr txBox="1">
            <a:spLocks/>
          </p:cNvSpPr>
          <p:nvPr/>
        </p:nvSpPr>
        <p:spPr>
          <a:xfrm>
            <a:off x="11088950"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4A190016-BAF0-A047-AA46-CE1336578C70}"/>
              </a:ext>
            </a:extLst>
          </p:cNvPr>
          <p:cNvSpPr txBox="1">
            <a:spLocks/>
          </p:cNvSpPr>
          <p:nvPr/>
        </p:nvSpPr>
        <p:spPr>
          <a:xfrm>
            <a:off x="8166847" y="6404874"/>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
        <p:nvSpPr>
          <p:cNvPr id="9" name="Freeform 8">
            <a:extLst>
              <a:ext uri="{FF2B5EF4-FFF2-40B4-BE49-F238E27FC236}">
                <a16:creationId xmlns:a16="http://schemas.microsoft.com/office/drawing/2014/main" id="{316D43B8-4B88-204B-A3F5-83AE30C2D873}"/>
              </a:ext>
            </a:extLst>
          </p:cNvPr>
          <p:cNvSpPr/>
          <p:nvPr/>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15" name="Title 1">
            <a:extLst>
              <a:ext uri="{FF2B5EF4-FFF2-40B4-BE49-F238E27FC236}">
                <a16:creationId xmlns:a16="http://schemas.microsoft.com/office/drawing/2014/main" id="{FC94CD33-50A6-C946-88D3-B40ACB1EE367}"/>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567A03FE-C89B-4C4B-B89B-60D6DE6DAA15}"/>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68AEF036-39B4-DA48-BBEC-4593AEB17C13}"/>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2416F679-40C0-9042-94B2-F7D55FF7A9B8}"/>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2" name="Slide Number Placeholder 5">
            <a:extLst>
              <a:ext uri="{FF2B5EF4-FFF2-40B4-BE49-F238E27FC236}">
                <a16:creationId xmlns:a16="http://schemas.microsoft.com/office/drawing/2014/main" id="{47143315-E1CD-4E2E-976E-CC25DAC83995}"/>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3" name="Picture 12">
            <a:extLst>
              <a:ext uri="{FF2B5EF4-FFF2-40B4-BE49-F238E27FC236}">
                <a16:creationId xmlns:a16="http://schemas.microsoft.com/office/drawing/2014/main" id="{7E0F22D3-0ADE-49AC-9A57-0193ED3EC9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79401" y="-177763"/>
            <a:ext cx="6817755" cy="6670873"/>
          </a:xfrm>
          <a:prstGeom prst="rect">
            <a:avLst/>
          </a:prstGeom>
        </p:spPr>
      </p:pic>
      <p:sp>
        <p:nvSpPr>
          <p:cNvPr id="18" name="Slide Number Placeholder 5">
            <a:extLst>
              <a:ext uri="{FF2B5EF4-FFF2-40B4-BE49-F238E27FC236}">
                <a16:creationId xmlns:a16="http://schemas.microsoft.com/office/drawing/2014/main" id="{42613F83-EAA3-44FF-8143-B709BBDA295E}"/>
              </a:ext>
            </a:extLst>
          </p:cNvPr>
          <p:cNvSpPr txBox="1">
            <a:spLocks/>
          </p:cNvSpPr>
          <p:nvPr userDrawn="1"/>
        </p:nvSpPr>
        <p:spPr>
          <a:xfrm>
            <a:off x="11088950"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9" name="Footer Placeholder 11">
            <a:extLst>
              <a:ext uri="{FF2B5EF4-FFF2-40B4-BE49-F238E27FC236}">
                <a16:creationId xmlns:a16="http://schemas.microsoft.com/office/drawing/2014/main" id="{F0A61571-BC8C-4048-819E-A5B014434F35}"/>
              </a:ext>
            </a:extLst>
          </p:cNvPr>
          <p:cNvSpPr txBox="1">
            <a:spLocks/>
          </p:cNvSpPr>
          <p:nvPr userDrawn="1"/>
        </p:nvSpPr>
        <p:spPr>
          <a:xfrm>
            <a:off x="8166847" y="6404874"/>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
        <p:nvSpPr>
          <p:cNvPr id="20" name="Freeform 8">
            <a:extLst>
              <a:ext uri="{FF2B5EF4-FFF2-40B4-BE49-F238E27FC236}">
                <a16:creationId xmlns:a16="http://schemas.microsoft.com/office/drawing/2014/main" id="{00ADA504-9A36-4137-885B-FFDDA464A917}"/>
              </a:ext>
            </a:extLst>
          </p:cNvPr>
          <p:cNvSpPr/>
          <p:nvPr userDrawn="1"/>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21" name="Slide Number Placeholder 5">
            <a:extLst>
              <a:ext uri="{FF2B5EF4-FFF2-40B4-BE49-F238E27FC236}">
                <a16:creationId xmlns:a16="http://schemas.microsoft.com/office/drawing/2014/main" id="{FD653F3A-F178-49C8-9A2F-3C1998827075}"/>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Footer Placeholder 11">
            <a:extLst>
              <a:ext uri="{FF2B5EF4-FFF2-40B4-BE49-F238E27FC236}">
                <a16:creationId xmlns:a16="http://schemas.microsoft.com/office/drawing/2014/main" id="{EF629859-4F47-4110-9BE9-902BE9A72378}"/>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812688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8E3DB-A8BE-D349-B086-CC3EBE3494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249" y="-208243"/>
            <a:ext cx="6848905" cy="6701353"/>
          </a:xfrm>
          <a:prstGeom prst="rect">
            <a:avLst/>
          </a:prstGeom>
        </p:spPr>
      </p:pic>
      <p:sp>
        <p:nvSpPr>
          <p:cNvPr id="14" name="Freeform 13">
            <a:extLst>
              <a:ext uri="{FF2B5EF4-FFF2-40B4-BE49-F238E27FC236}">
                <a16:creationId xmlns:a16="http://schemas.microsoft.com/office/drawing/2014/main" id="{DD2339A9-AFC1-8C46-B90A-B723690675BC}"/>
              </a:ext>
            </a:extLst>
          </p:cNvPr>
          <p:cNvSpPr/>
          <p:nvPr/>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15" name="Title 1">
            <a:extLst>
              <a:ext uri="{FF2B5EF4-FFF2-40B4-BE49-F238E27FC236}">
                <a16:creationId xmlns:a16="http://schemas.microsoft.com/office/drawing/2014/main" id="{E6619AD4-DF7B-2449-8C60-EC9F8EEE73E7}"/>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3DF1B592-D922-2A4E-8525-501E0797E6CD}"/>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B34C72EC-5548-0145-B3FA-26EB1C371A70}"/>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Footer Placeholder 11">
            <a:extLst>
              <a:ext uri="{FF2B5EF4-FFF2-40B4-BE49-F238E27FC236}">
                <a16:creationId xmlns:a16="http://schemas.microsoft.com/office/drawing/2014/main" id="{7E68D749-9BE6-D549-867D-BDB925D02B07}"/>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pic>
        <p:nvPicPr>
          <p:cNvPr id="8" name="Picture 7">
            <a:extLst>
              <a:ext uri="{FF2B5EF4-FFF2-40B4-BE49-F238E27FC236}">
                <a16:creationId xmlns:a16="http://schemas.microsoft.com/office/drawing/2014/main" id="{6B3DDF5D-9C79-4009-B03F-1EE66A1977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8249" y="-208243"/>
            <a:ext cx="6848905" cy="6701353"/>
          </a:xfrm>
          <a:prstGeom prst="rect">
            <a:avLst/>
          </a:prstGeom>
        </p:spPr>
      </p:pic>
      <p:sp>
        <p:nvSpPr>
          <p:cNvPr id="11" name="Freeform 13">
            <a:extLst>
              <a:ext uri="{FF2B5EF4-FFF2-40B4-BE49-F238E27FC236}">
                <a16:creationId xmlns:a16="http://schemas.microsoft.com/office/drawing/2014/main" id="{CCBB42EF-54BF-492A-A3D0-B4458069B3DE}"/>
              </a:ext>
            </a:extLst>
          </p:cNvPr>
          <p:cNvSpPr/>
          <p:nvPr userDrawn="1"/>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12" name="Slide Number Placeholder 5">
            <a:extLst>
              <a:ext uri="{FF2B5EF4-FFF2-40B4-BE49-F238E27FC236}">
                <a16:creationId xmlns:a16="http://schemas.microsoft.com/office/drawing/2014/main" id="{8FC6596F-9C75-4742-8D1B-DD8C5A653585}"/>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 name="Footer Placeholder 11">
            <a:extLst>
              <a:ext uri="{FF2B5EF4-FFF2-40B4-BE49-F238E27FC236}">
                <a16:creationId xmlns:a16="http://schemas.microsoft.com/office/drawing/2014/main" id="{AB697D0E-47FC-41E5-8183-0ED6C18CFF28}"/>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6819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BE4F24-574A-3140-86B0-85743741CFAC}"/>
              </a:ext>
            </a:extLst>
          </p:cNvPr>
          <p:cNvSpPr/>
          <p:nvPr/>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6" name="Picture 15">
            <a:extLst>
              <a:ext uri="{FF2B5EF4-FFF2-40B4-BE49-F238E27FC236}">
                <a16:creationId xmlns:a16="http://schemas.microsoft.com/office/drawing/2014/main" id="{7DFE88CF-B5E8-624D-B872-AA3E440CD587}"/>
              </a:ext>
            </a:extLst>
          </p:cNvPr>
          <p:cNvPicPr>
            <a:picLocks noChangeAspect="1"/>
          </p:cNvPicPr>
          <p:nvPr/>
        </p:nvPicPr>
        <p:blipFill rotWithShape="1">
          <a:blip r:embed="rId2">
            <a:extLst>
              <a:ext uri="{28A0092B-C50C-407E-A947-70E740481C1C}">
                <a14:useLocalDpi xmlns:a14="http://schemas.microsoft.com/office/drawing/2010/main" val="0"/>
              </a:ext>
            </a:extLst>
          </a:blip>
          <a:srcRect l="30487" r="10513"/>
          <a:stretch/>
        </p:blipFill>
        <p:spPr>
          <a:xfrm>
            <a:off x="-304800" y="579437"/>
            <a:ext cx="5759117" cy="6511202"/>
          </a:xfrm>
          <a:prstGeom prst="rect">
            <a:avLst/>
          </a:prstGeom>
        </p:spPr>
      </p:pic>
      <p:sp>
        <p:nvSpPr>
          <p:cNvPr id="13" name="Rectangle 12">
            <a:extLst>
              <a:ext uri="{FF2B5EF4-FFF2-40B4-BE49-F238E27FC236}">
                <a16:creationId xmlns:a16="http://schemas.microsoft.com/office/drawing/2014/main" id="{C6F145D5-D938-7045-BABC-266768A1C6EC}"/>
              </a:ext>
            </a:extLst>
          </p:cNvPr>
          <p:cNvSpPr/>
          <p:nvPr/>
        </p:nvSpPr>
        <p:spPr>
          <a:xfrm>
            <a:off x="-436245" y="1885059"/>
            <a:ext cx="1039660" cy="291554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4" name="Rectangle 13">
            <a:extLst>
              <a:ext uri="{FF2B5EF4-FFF2-40B4-BE49-F238E27FC236}">
                <a16:creationId xmlns:a16="http://schemas.microsoft.com/office/drawing/2014/main" id="{B85F6A78-5470-864D-A349-9FD541719F4B}"/>
              </a:ext>
            </a:extLst>
          </p:cNvPr>
          <p:cNvSpPr/>
          <p:nvPr/>
        </p:nvSpPr>
        <p:spPr>
          <a:xfrm>
            <a:off x="2912894" y="4800600"/>
            <a:ext cx="1039660" cy="2290039"/>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8" name="Rectangle 17">
            <a:extLst>
              <a:ext uri="{FF2B5EF4-FFF2-40B4-BE49-F238E27FC236}">
                <a16:creationId xmlns:a16="http://schemas.microsoft.com/office/drawing/2014/main" id="{421F0D45-8691-9F4E-B9DD-2B7FDBDABD62}"/>
              </a:ext>
            </a:extLst>
          </p:cNvPr>
          <p:cNvSpPr/>
          <p:nvPr/>
        </p:nvSpPr>
        <p:spPr>
          <a:xfrm>
            <a:off x="28897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0" name="Freeform 19">
            <a:extLst>
              <a:ext uri="{FF2B5EF4-FFF2-40B4-BE49-F238E27FC236}">
                <a16:creationId xmlns:a16="http://schemas.microsoft.com/office/drawing/2014/main" id="{A64EFE6E-DD8C-AF42-A532-EFEFB2B91133}"/>
              </a:ext>
            </a:extLst>
          </p:cNvPr>
          <p:cNvSpPr/>
          <p:nvPr/>
        </p:nvSpPr>
        <p:spPr>
          <a:xfrm>
            <a:off x="-609600" y="-265283"/>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sp>
        <p:nvSpPr>
          <p:cNvPr id="29" name="Title 1">
            <a:extLst>
              <a:ext uri="{FF2B5EF4-FFF2-40B4-BE49-F238E27FC236}">
                <a16:creationId xmlns:a16="http://schemas.microsoft.com/office/drawing/2014/main" id="{88D854F7-E6F8-8D48-8D23-DDAFEB960450}"/>
              </a:ext>
            </a:extLst>
          </p:cNvPr>
          <p:cNvSpPr>
            <a:spLocks noGrp="1"/>
          </p:cNvSpPr>
          <p:nvPr>
            <p:ph type="title"/>
          </p:nvPr>
        </p:nvSpPr>
        <p:spPr>
          <a:xfrm>
            <a:off x="5502423" y="250826"/>
            <a:ext cx="6232377" cy="1044574"/>
          </a:xfrm>
        </p:spPr>
        <p:txBody>
          <a:bodyPr anchor="b">
            <a:normAutofit/>
          </a:bodyPr>
          <a:lstStyle>
            <a:lvl1pPr>
              <a:defRPr sz="375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0" name="Text Placeholder 11">
            <a:extLst>
              <a:ext uri="{FF2B5EF4-FFF2-40B4-BE49-F238E27FC236}">
                <a16:creationId xmlns:a16="http://schemas.microsoft.com/office/drawing/2014/main" id="{103E2123-CEBB-6E4B-AB9B-5CFE759D9EE1}"/>
              </a:ext>
            </a:extLst>
          </p:cNvPr>
          <p:cNvSpPr>
            <a:spLocks noGrp="1"/>
          </p:cNvSpPr>
          <p:nvPr>
            <p:ph type="body" sz="quarter" idx="18"/>
          </p:nvPr>
        </p:nvSpPr>
        <p:spPr>
          <a:xfrm>
            <a:off x="5502423" y="1807994"/>
            <a:ext cx="4857589"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1" name="Picture 30" descr="A picture containing clock, drawing&#10;&#10;Description automatically generated">
            <a:extLst>
              <a:ext uri="{FF2B5EF4-FFF2-40B4-BE49-F238E27FC236}">
                <a16:creationId xmlns:a16="http://schemas.microsoft.com/office/drawing/2014/main" id="{34F960AC-7993-5746-A353-5B9680B41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21" name="Slide Number Placeholder 5">
            <a:extLst>
              <a:ext uri="{FF2B5EF4-FFF2-40B4-BE49-F238E27FC236}">
                <a16:creationId xmlns:a16="http://schemas.microsoft.com/office/drawing/2014/main" id="{4B94528B-CA97-5244-8F53-846B36D8EDB4}"/>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Footer Placeholder 11">
            <a:extLst>
              <a:ext uri="{FF2B5EF4-FFF2-40B4-BE49-F238E27FC236}">
                <a16:creationId xmlns:a16="http://schemas.microsoft.com/office/drawing/2014/main" id="{26CBCA6E-6A81-834A-BCDA-CC34D22F7545}"/>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7" name="Rectangle 16">
            <a:extLst>
              <a:ext uri="{FF2B5EF4-FFF2-40B4-BE49-F238E27FC236}">
                <a16:creationId xmlns:a16="http://schemas.microsoft.com/office/drawing/2014/main" id="{8E4E8571-A684-4546-BFD4-231CEE465FF1}"/>
              </a:ext>
            </a:extLst>
          </p:cNvPr>
          <p:cNvSpPr/>
          <p:nvPr userDrawn="1"/>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9" name="Picture 18">
            <a:extLst>
              <a:ext uri="{FF2B5EF4-FFF2-40B4-BE49-F238E27FC236}">
                <a16:creationId xmlns:a16="http://schemas.microsoft.com/office/drawing/2014/main" id="{D2F9CB3F-3D22-4E40-B1DA-BA4A820079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487" r="10513"/>
          <a:stretch/>
        </p:blipFill>
        <p:spPr>
          <a:xfrm>
            <a:off x="-304800" y="579437"/>
            <a:ext cx="5759117" cy="6511202"/>
          </a:xfrm>
          <a:prstGeom prst="rect">
            <a:avLst/>
          </a:prstGeom>
        </p:spPr>
      </p:pic>
      <p:sp>
        <p:nvSpPr>
          <p:cNvPr id="23" name="Rectangle 22">
            <a:extLst>
              <a:ext uri="{FF2B5EF4-FFF2-40B4-BE49-F238E27FC236}">
                <a16:creationId xmlns:a16="http://schemas.microsoft.com/office/drawing/2014/main" id="{6DB9AA72-190F-4900-9D77-C4BC5EE9F9D3}"/>
              </a:ext>
            </a:extLst>
          </p:cNvPr>
          <p:cNvSpPr/>
          <p:nvPr userDrawn="1"/>
        </p:nvSpPr>
        <p:spPr>
          <a:xfrm>
            <a:off x="-436245" y="1885059"/>
            <a:ext cx="1039660" cy="291554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4" name="Rectangle 23">
            <a:extLst>
              <a:ext uri="{FF2B5EF4-FFF2-40B4-BE49-F238E27FC236}">
                <a16:creationId xmlns:a16="http://schemas.microsoft.com/office/drawing/2014/main" id="{C58831E2-0B7A-40C1-B993-25071E119687}"/>
              </a:ext>
            </a:extLst>
          </p:cNvPr>
          <p:cNvSpPr/>
          <p:nvPr userDrawn="1"/>
        </p:nvSpPr>
        <p:spPr>
          <a:xfrm>
            <a:off x="2912894" y="4800600"/>
            <a:ext cx="1039660" cy="2290039"/>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5" name="Rectangle 24">
            <a:extLst>
              <a:ext uri="{FF2B5EF4-FFF2-40B4-BE49-F238E27FC236}">
                <a16:creationId xmlns:a16="http://schemas.microsoft.com/office/drawing/2014/main" id="{2142018E-9E90-4C61-8634-2DA9A979F10E}"/>
              </a:ext>
            </a:extLst>
          </p:cNvPr>
          <p:cNvSpPr/>
          <p:nvPr userDrawn="1"/>
        </p:nvSpPr>
        <p:spPr>
          <a:xfrm>
            <a:off x="28897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6" name="Freeform 19">
            <a:extLst>
              <a:ext uri="{FF2B5EF4-FFF2-40B4-BE49-F238E27FC236}">
                <a16:creationId xmlns:a16="http://schemas.microsoft.com/office/drawing/2014/main" id="{45449FF3-BD23-4B1C-9C1C-9453BF8AB282}"/>
              </a:ext>
            </a:extLst>
          </p:cNvPr>
          <p:cNvSpPr/>
          <p:nvPr userDrawn="1"/>
        </p:nvSpPr>
        <p:spPr>
          <a:xfrm>
            <a:off x="-609600" y="-265283"/>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pic>
        <p:nvPicPr>
          <p:cNvPr id="27" name="Picture 26" descr="A picture containing clock, drawing&#10;&#10;Description automatically generated">
            <a:extLst>
              <a:ext uri="{FF2B5EF4-FFF2-40B4-BE49-F238E27FC236}">
                <a16:creationId xmlns:a16="http://schemas.microsoft.com/office/drawing/2014/main" id="{A725FD82-F3AB-4879-9488-169927746B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28" name="Slide Number Placeholder 5">
            <a:extLst>
              <a:ext uri="{FF2B5EF4-FFF2-40B4-BE49-F238E27FC236}">
                <a16:creationId xmlns:a16="http://schemas.microsoft.com/office/drawing/2014/main" id="{70F2F6C0-A040-42D1-9301-39D613EAC263}"/>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2" name="Footer Placeholder 11">
            <a:extLst>
              <a:ext uri="{FF2B5EF4-FFF2-40B4-BE49-F238E27FC236}">
                <a16:creationId xmlns:a16="http://schemas.microsoft.com/office/drawing/2014/main" id="{36A1524D-808D-45E8-AC6B-2E7BE18A6DCF}"/>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2191058789"/>
      </p:ext>
    </p:extLst>
  </p:cSld>
  <p:clrMapOvr>
    <a:masterClrMapping/>
  </p:clrMapOvr>
  <p:extLst>
    <p:ext uri="{DCECCB84-F9BA-43D5-87BE-67443E8EF086}">
      <p15:sldGuideLst xmlns:p15="http://schemas.microsoft.com/office/powerpoint/2012/main">
        <p15:guide id="3" orient="horz" pos="720" userDrawn="1">
          <p15:clr>
            <a:srgbClr val="FBAE40"/>
          </p15:clr>
        </p15:guide>
        <p15:guide id="4" pos="34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BE4F24-574A-3140-86B0-85743741CFAC}"/>
              </a:ext>
            </a:extLst>
          </p:cNvPr>
          <p:cNvSpPr/>
          <p:nvPr/>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3" name="Picture 12">
            <a:extLst>
              <a:ext uri="{FF2B5EF4-FFF2-40B4-BE49-F238E27FC236}">
                <a16:creationId xmlns:a16="http://schemas.microsoft.com/office/drawing/2014/main" id="{8A025ADB-B066-214C-AB52-AA56F0FBF5EB}"/>
              </a:ext>
            </a:extLst>
          </p:cNvPr>
          <p:cNvPicPr>
            <a:picLocks noChangeAspect="1"/>
          </p:cNvPicPr>
          <p:nvPr/>
        </p:nvPicPr>
        <p:blipFill rotWithShape="1">
          <a:blip r:embed="rId2">
            <a:extLst>
              <a:ext uri="{28A0092B-C50C-407E-A947-70E740481C1C}">
                <a14:useLocalDpi xmlns:a14="http://schemas.microsoft.com/office/drawing/2010/main" val="0"/>
              </a:ext>
            </a:extLst>
          </a:blip>
          <a:srcRect l="15967" r="25529"/>
          <a:stretch/>
        </p:blipFill>
        <p:spPr>
          <a:xfrm>
            <a:off x="-304800" y="103763"/>
            <a:ext cx="5856790" cy="6673888"/>
          </a:xfrm>
          <a:prstGeom prst="rect">
            <a:avLst/>
          </a:prstGeom>
        </p:spPr>
      </p:pic>
      <p:sp>
        <p:nvSpPr>
          <p:cNvPr id="29" name="Rectangle 28">
            <a:extLst>
              <a:ext uri="{FF2B5EF4-FFF2-40B4-BE49-F238E27FC236}">
                <a16:creationId xmlns:a16="http://schemas.microsoft.com/office/drawing/2014/main" id="{D45FF4AE-23DF-0344-AD57-C76313FF113D}"/>
              </a:ext>
            </a:extLst>
          </p:cNvPr>
          <p:cNvSpPr/>
          <p:nvPr/>
        </p:nvSpPr>
        <p:spPr>
          <a:xfrm>
            <a:off x="-283845" y="2100415"/>
            <a:ext cx="1039660" cy="2859066"/>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30" name="Rectangle 29">
            <a:extLst>
              <a:ext uri="{FF2B5EF4-FFF2-40B4-BE49-F238E27FC236}">
                <a16:creationId xmlns:a16="http://schemas.microsoft.com/office/drawing/2014/main" id="{C13732D8-A7A1-034B-BB24-E227B1ABD20A}"/>
              </a:ext>
            </a:extLst>
          </p:cNvPr>
          <p:cNvSpPr/>
          <p:nvPr/>
        </p:nvSpPr>
        <p:spPr>
          <a:xfrm>
            <a:off x="2972638" y="4844716"/>
            <a:ext cx="1039660" cy="2470484"/>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31" name="Rectangle 30">
            <a:extLst>
              <a:ext uri="{FF2B5EF4-FFF2-40B4-BE49-F238E27FC236}">
                <a16:creationId xmlns:a16="http://schemas.microsoft.com/office/drawing/2014/main" id="{545CBD99-CC3A-DB41-B485-17F707CC3777}"/>
              </a:ext>
            </a:extLst>
          </p:cNvPr>
          <p:cNvSpPr/>
          <p:nvPr/>
        </p:nvSpPr>
        <p:spPr>
          <a:xfrm>
            <a:off x="30421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32" name="Freeform 31">
            <a:extLst>
              <a:ext uri="{FF2B5EF4-FFF2-40B4-BE49-F238E27FC236}">
                <a16:creationId xmlns:a16="http://schemas.microsoft.com/office/drawing/2014/main" id="{95E9989A-CF33-BC4C-8131-9C069CB15D03}"/>
              </a:ext>
            </a:extLst>
          </p:cNvPr>
          <p:cNvSpPr/>
          <p:nvPr/>
        </p:nvSpPr>
        <p:spPr>
          <a:xfrm>
            <a:off x="-533400" y="-206679"/>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sp>
        <p:nvSpPr>
          <p:cNvPr id="36" name="Title 1">
            <a:extLst>
              <a:ext uri="{FF2B5EF4-FFF2-40B4-BE49-F238E27FC236}">
                <a16:creationId xmlns:a16="http://schemas.microsoft.com/office/drawing/2014/main" id="{CCFE4B8A-CA91-214F-8ABE-085631C2B704}"/>
              </a:ext>
            </a:extLst>
          </p:cNvPr>
          <p:cNvSpPr>
            <a:spLocks noGrp="1"/>
          </p:cNvSpPr>
          <p:nvPr>
            <p:ph type="title"/>
          </p:nvPr>
        </p:nvSpPr>
        <p:spPr>
          <a:xfrm>
            <a:off x="5502423" y="250826"/>
            <a:ext cx="6232377" cy="1044574"/>
          </a:xfrm>
        </p:spPr>
        <p:txBody>
          <a:bodyPr anchor="b">
            <a:normAutofit/>
          </a:bodyPr>
          <a:lstStyle>
            <a:lvl1pPr>
              <a:defRPr sz="375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7" name="Text Placeholder 11">
            <a:extLst>
              <a:ext uri="{FF2B5EF4-FFF2-40B4-BE49-F238E27FC236}">
                <a16:creationId xmlns:a16="http://schemas.microsoft.com/office/drawing/2014/main" id="{3AE2D23C-09B9-1F4C-862C-4DAD62033425}"/>
              </a:ext>
            </a:extLst>
          </p:cNvPr>
          <p:cNvSpPr>
            <a:spLocks noGrp="1"/>
          </p:cNvSpPr>
          <p:nvPr>
            <p:ph type="body" sz="quarter" idx="18"/>
          </p:nvPr>
        </p:nvSpPr>
        <p:spPr>
          <a:xfrm>
            <a:off x="5502423" y="1807994"/>
            <a:ext cx="4857589"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picture containing clock, drawing&#10;&#10;Description automatically generated">
            <a:extLst>
              <a:ext uri="{FF2B5EF4-FFF2-40B4-BE49-F238E27FC236}">
                <a16:creationId xmlns:a16="http://schemas.microsoft.com/office/drawing/2014/main" id="{127E655E-5A22-7F48-B807-A57D2ADAB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16" name="Slide Number Placeholder 5">
            <a:extLst>
              <a:ext uri="{FF2B5EF4-FFF2-40B4-BE49-F238E27FC236}">
                <a16:creationId xmlns:a16="http://schemas.microsoft.com/office/drawing/2014/main" id="{E1956C91-F647-F14A-A394-F85B6C7D38EB}"/>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69ACA4BF-9380-7844-A13B-F0D35E2F107A}"/>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4" name="Rectangle 13">
            <a:extLst>
              <a:ext uri="{FF2B5EF4-FFF2-40B4-BE49-F238E27FC236}">
                <a16:creationId xmlns:a16="http://schemas.microsoft.com/office/drawing/2014/main" id="{A499AC20-A67D-44E4-97AF-3928312F4E51}"/>
              </a:ext>
            </a:extLst>
          </p:cNvPr>
          <p:cNvSpPr/>
          <p:nvPr userDrawn="1"/>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8" name="Picture 17">
            <a:extLst>
              <a:ext uri="{FF2B5EF4-FFF2-40B4-BE49-F238E27FC236}">
                <a16:creationId xmlns:a16="http://schemas.microsoft.com/office/drawing/2014/main" id="{4601B777-B191-433D-B1F0-0EE6EE5261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967" r="25529"/>
          <a:stretch/>
        </p:blipFill>
        <p:spPr>
          <a:xfrm>
            <a:off x="-304800" y="103763"/>
            <a:ext cx="5856790" cy="6673888"/>
          </a:xfrm>
          <a:prstGeom prst="rect">
            <a:avLst/>
          </a:prstGeom>
        </p:spPr>
      </p:pic>
      <p:sp>
        <p:nvSpPr>
          <p:cNvPr id="19" name="Rectangle 18">
            <a:extLst>
              <a:ext uri="{FF2B5EF4-FFF2-40B4-BE49-F238E27FC236}">
                <a16:creationId xmlns:a16="http://schemas.microsoft.com/office/drawing/2014/main" id="{7F56B849-6EF8-4E9A-8DE2-F3DC344F27EB}"/>
              </a:ext>
            </a:extLst>
          </p:cNvPr>
          <p:cNvSpPr/>
          <p:nvPr userDrawn="1"/>
        </p:nvSpPr>
        <p:spPr>
          <a:xfrm>
            <a:off x="-283845" y="2100415"/>
            <a:ext cx="1039660" cy="2859066"/>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0" name="Rectangle 19">
            <a:extLst>
              <a:ext uri="{FF2B5EF4-FFF2-40B4-BE49-F238E27FC236}">
                <a16:creationId xmlns:a16="http://schemas.microsoft.com/office/drawing/2014/main" id="{BA22933B-CA8A-4C99-BC68-913F60DA9E0E}"/>
              </a:ext>
            </a:extLst>
          </p:cNvPr>
          <p:cNvSpPr/>
          <p:nvPr userDrawn="1"/>
        </p:nvSpPr>
        <p:spPr>
          <a:xfrm>
            <a:off x="2972638" y="4844716"/>
            <a:ext cx="1039660" cy="2470484"/>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1" name="Rectangle 20">
            <a:extLst>
              <a:ext uri="{FF2B5EF4-FFF2-40B4-BE49-F238E27FC236}">
                <a16:creationId xmlns:a16="http://schemas.microsoft.com/office/drawing/2014/main" id="{5A0F3FC8-77F6-40FB-B9B4-20864185646C}"/>
              </a:ext>
            </a:extLst>
          </p:cNvPr>
          <p:cNvSpPr/>
          <p:nvPr userDrawn="1"/>
        </p:nvSpPr>
        <p:spPr>
          <a:xfrm>
            <a:off x="30421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2" name="Freeform 31">
            <a:extLst>
              <a:ext uri="{FF2B5EF4-FFF2-40B4-BE49-F238E27FC236}">
                <a16:creationId xmlns:a16="http://schemas.microsoft.com/office/drawing/2014/main" id="{AB4D8170-C10D-4496-A518-FF1B8A1220EA}"/>
              </a:ext>
            </a:extLst>
          </p:cNvPr>
          <p:cNvSpPr/>
          <p:nvPr userDrawn="1"/>
        </p:nvSpPr>
        <p:spPr>
          <a:xfrm>
            <a:off x="-533400" y="-206679"/>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pic>
        <p:nvPicPr>
          <p:cNvPr id="23" name="Picture 22" descr="A picture containing clock, drawing&#10;&#10;Description automatically generated">
            <a:extLst>
              <a:ext uri="{FF2B5EF4-FFF2-40B4-BE49-F238E27FC236}">
                <a16:creationId xmlns:a16="http://schemas.microsoft.com/office/drawing/2014/main" id="{AA2D74FF-D0ED-4A93-9DBC-103A314970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24" name="Slide Number Placeholder 5">
            <a:extLst>
              <a:ext uri="{FF2B5EF4-FFF2-40B4-BE49-F238E27FC236}">
                <a16:creationId xmlns:a16="http://schemas.microsoft.com/office/drawing/2014/main" id="{D78E0951-C916-4BDE-9132-868B2EF54BC1}"/>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5" name="Footer Placeholder 11">
            <a:extLst>
              <a:ext uri="{FF2B5EF4-FFF2-40B4-BE49-F238E27FC236}">
                <a16:creationId xmlns:a16="http://schemas.microsoft.com/office/drawing/2014/main" id="{13A5F2D7-D15A-4046-93BC-240AEB9D0907}"/>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370118532"/>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_Blan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BE4F24-574A-3140-86B0-85743741CFAC}"/>
              </a:ext>
            </a:extLst>
          </p:cNvPr>
          <p:cNvSpPr/>
          <p:nvPr/>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4" name="Picture 13">
            <a:extLst>
              <a:ext uri="{FF2B5EF4-FFF2-40B4-BE49-F238E27FC236}">
                <a16:creationId xmlns:a16="http://schemas.microsoft.com/office/drawing/2014/main" id="{E2284D87-DA32-6C44-A774-4B331D59968B}"/>
              </a:ext>
            </a:extLst>
          </p:cNvPr>
          <p:cNvPicPr>
            <a:picLocks noChangeAspect="1"/>
          </p:cNvPicPr>
          <p:nvPr/>
        </p:nvPicPr>
        <p:blipFill rotWithShape="1">
          <a:blip r:embed="rId2">
            <a:extLst>
              <a:ext uri="{28A0092B-C50C-407E-A947-70E740481C1C}">
                <a14:useLocalDpi xmlns:a14="http://schemas.microsoft.com/office/drawing/2010/main" val="0"/>
              </a:ext>
            </a:extLst>
          </a:blip>
          <a:srcRect l="22740" r="18367"/>
          <a:stretch/>
        </p:blipFill>
        <p:spPr>
          <a:xfrm>
            <a:off x="-188906" y="0"/>
            <a:ext cx="5903089" cy="6703906"/>
          </a:xfrm>
          <a:prstGeom prst="rect">
            <a:avLst/>
          </a:prstGeom>
        </p:spPr>
      </p:pic>
      <p:sp>
        <p:nvSpPr>
          <p:cNvPr id="13" name="Rectangle 12">
            <a:extLst>
              <a:ext uri="{FF2B5EF4-FFF2-40B4-BE49-F238E27FC236}">
                <a16:creationId xmlns:a16="http://schemas.microsoft.com/office/drawing/2014/main" id="{064343D6-155C-A54F-9585-A163964BD9B9}"/>
              </a:ext>
            </a:extLst>
          </p:cNvPr>
          <p:cNvSpPr/>
          <p:nvPr/>
        </p:nvSpPr>
        <p:spPr>
          <a:xfrm>
            <a:off x="-283845" y="2100415"/>
            <a:ext cx="1039660" cy="2859066"/>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6" name="Rectangle 15">
            <a:extLst>
              <a:ext uri="{FF2B5EF4-FFF2-40B4-BE49-F238E27FC236}">
                <a16:creationId xmlns:a16="http://schemas.microsoft.com/office/drawing/2014/main" id="{344036FA-A156-BC46-A812-D837A1EC7B8E}"/>
              </a:ext>
            </a:extLst>
          </p:cNvPr>
          <p:cNvSpPr/>
          <p:nvPr/>
        </p:nvSpPr>
        <p:spPr>
          <a:xfrm>
            <a:off x="3065294" y="4879439"/>
            <a:ext cx="1039660" cy="2013284"/>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8" name="Rectangle 17">
            <a:extLst>
              <a:ext uri="{FF2B5EF4-FFF2-40B4-BE49-F238E27FC236}">
                <a16:creationId xmlns:a16="http://schemas.microsoft.com/office/drawing/2014/main" id="{6B598238-575A-7345-97E4-8D1056C443A8}"/>
              </a:ext>
            </a:extLst>
          </p:cNvPr>
          <p:cNvSpPr/>
          <p:nvPr/>
        </p:nvSpPr>
        <p:spPr>
          <a:xfrm>
            <a:off x="30421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0" name="Freeform 19">
            <a:extLst>
              <a:ext uri="{FF2B5EF4-FFF2-40B4-BE49-F238E27FC236}">
                <a16:creationId xmlns:a16="http://schemas.microsoft.com/office/drawing/2014/main" id="{171431DC-5016-6F4C-9846-6809C6AEA718}"/>
              </a:ext>
            </a:extLst>
          </p:cNvPr>
          <p:cNvSpPr/>
          <p:nvPr/>
        </p:nvSpPr>
        <p:spPr>
          <a:xfrm>
            <a:off x="-478536" y="-166076"/>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sp>
        <p:nvSpPr>
          <p:cNvPr id="32" name="Title 1">
            <a:extLst>
              <a:ext uri="{FF2B5EF4-FFF2-40B4-BE49-F238E27FC236}">
                <a16:creationId xmlns:a16="http://schemas.microsoft.com/office/drawing/2014/main" id="{6F4E37BE-43C0-1B48-BDA9-EA1C43690A8B}"/>
              </a:ext>
            </a:extLst>
          </p:cNvPr>
          <p:cNvSpPr>
            <a:spLocks noGrp="1"/>
          </p:cNvSpPr>
          <p:nvPr>
            <p:ph type="title"/>
          </p:nvPr>
        </p:nvSpPr>
        <p:spPr>
          <a:xfrm>
            <a:off x="5502423" y="250826"/>
            <a:ext cx="6232377" cy="1044574"/>
          </a:xfrm>
        </p:spPr>
        <p:txBody>
          <a:bodyPr anchor="b">
            <a:normAutofit/>
          </a:bodyPr>
          <a:lstStyle>
            <a:lvl1pPr>
              <a:defRPr sz="375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3" name="Text Placeholder 11">
            <a:extLst>
              <a:ext uri="{FF2B5EF4-FFF2-40B4-BE49-F238E27FC236}">
                <a16:creationId xmlns:a16="http://schemas.microsoft.com/office/drawing/2014/main" id="{502541E0-A4E9-864A-9EBF-C2E5C90FB0B7}"/>
              </a:ext>
            </a:extLst>
          </p:cNvPr>
          <p:cNvSpPr>
            <a:spLocks noGrp="1"/>
          </p:cNvSpPr>
          <p:nvPr>
            <p:ph type="body" sz="quarter" idx="18"/>
          </p:nvPr>
        </p:nvSpPr>
        <p:spPr>
          <a:xfrm>
            <a:off x="5502423" y="1807994"/>
            <a:ext cx="4857589"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4" name="Picture 33" descr="A picture containing clock, drawing&#10;&#10;Description automatically generated">
            <a:extLst>
              <a:ext uri="{FF2B5EF4-FFF2-40B4-BE49-F238E27FC236}">
                <a16:creationId xmlns:a16="http://schemas.microsoft.com/office/drawing/2014/main" id="{1420332C-A1B1-7E4E-B86F-6A74EC79C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17" name="Slide Number Placeholder 5">
            <a:extLst>
              <a:ext uri="{FF2B5EF4-FFF2-40B4-BE49-F238E27FC236}">
                <a16:creationId xmlns:a16="http://schemas.microsoft.com/office/drawing/2014/main" id="{C6606227-523E-0245-9E80-A4E8AD90F2EC}"/>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Footer Placeholder 11">
            <a:extLst>
              <a:ext uri="{FF2B5EF4-FFF2-40B4-BE49-F238E27FC236}">
                <a16:creationId xmlns:a16="http://schemas.microsoft.com/office/drawing/2014/main" id="{84E89001-6683-8946-8C2F-AE7EE4214459}"/>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9" name="Rectangle 18">
            <a:extLst>
              <a:ext uri="{FF2B5EF4-FFF2-40B4-BE49-F238E27FC236}">
                <a16:creationId xmlns:a16="http://schemas.microsoft.com/office/drawing/2014/main" id="{EFF39EFB-CBDC-4BB9-A946-6CD6DA690B21}"/>
              </a:ext>
            </a:extLst>
          </p:cNvPr>
          <p:cNvSpPr/>
          <p:nvPr userDrawn="1"/>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21" name="Picture 20">
            <a:extLst>
              <a:ext uri="{FF2B5EF4-FFF2-40B4-BE49-F238E27FC236}">
                <a16:creationId xmlns:a16="http://schemas.microsoft.com/office/drawing/2014/main" id="{76CA6ABD-922F-49B8-8283-4B9952EB26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40" r="18367"/>
          <a:stretch/>
        </p:blipFill>
        <p:spPr>
          <a:xfrm>
            <a:off x="-188906" y="0"/>
            <a:ext cx="5903089" cy="6703906"/>
          </a:xfrm>
          <a:prstGeom prst="rect">
            <a:avLst/>
          </a:prstGeom>
        </p:spPr>
      </p:pic>
      <p:sp>
        <p:nvSpPr>
          <p:cNvPr id="23" name="Rectangle 22">
            <a:extLst>
              <a:ext uri="{FF2B5EF4-FFF2-40B4-BE49-F238E27FC236}">
                <a16:creationId xmlns:a16="http://schemas.microsoft.com/office/drawing/2014/main" id="{EB3FC646-9A8C-4DE5-A543-F001B4C1C433}"/>
              </a:ext>
            </a:extLst>
          </p:cNvPr>
          <p:cNvSpPr/>
          <p:nvPr userDrawn="1"/>
        </p:nvSpPr>
        <p:spPr>
          <a:xfrm>
            <a:off x="-283845" y="2100415"/>
            <a:ext cx="1039660" cy="2859066"/>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4" name="Rectangle 23">
            <a:extLst>
              <a:ext uri="{FF2B5EF4-FFF2-40B4-BE49-F238E27FC236}">
                <a16:creationId xmlns:a16="http://schemas.microsoft.com/office/drawing/2014/main" id="{57343814-A735-45ED-9CEC-8457E9843F81}"/>
              </a:ext>
            </a:extLst>
          </p:cNvPr>
          <p:cNvSpPr/>
          <p:nvPr userDrawn="1"/>
        </p:nvSpPr>
        <p:spPr>
          <a:xfrm>
            <a:off x="3065294" y="4879439"/>
            <a:ext cx="1039660" cy="2013284"/>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5" name="Rectangle 24">
            <a:extLst>
              <a:ext uri="{FF2B5EF4-FFF2-40B4-BE49-F238E27FC236}">
                <a16:creationId xmlns:a16="http://schemas.microsoft.com/office/drawing/2014/main" id="{EB70E607-5E1A-4288-B58A-4C57FFD02F39}"/>
              </a:ext>
            </a:extLst>
          </p:cNvPr>
          <p:cNvSpPr/>
          <p:nvPr userDrawn="1"/>
        </p:nvSpPr>
        <p:spPr>
          <a:xfrm>
            <a:off x="30421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6" name="Freeform 19">
            <a:extLst>
              <a:ext uri="{FF2B5EF4-FFF2-40B4-BE49-F238E27FC236}">
                <a16:creationId xmlns:a16="http://schemas.microsoft.com/office/drawing/2014/main" id="{4FD0F395-BAEE-41A9-8D53-4FA3CCDA5F01}"/>
              </a:ext>
            </a:extLst>
          </p:cNvPr>
          <p:cNvSpPr/>
          <p:nvPr userDrawn="1"/>
        </p:nvSpPr>
        <p:spPr>
          <a:xfrm>
            <a:off x="-478536" y="-166076"/>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pic>
        <p:nvPicPr>
          <p:cNvPr id="27" name="Picture 26" descr="A picture containing clock, drawing&#10;&#10;Description automatically generated">
            <a:extLst>
              <a:ext uri="{FF2B5EF4-FFF2-40B4-BE49-F238E27FC236}">
                <a16:creationId xmlns:a16="http://schemas.microsoft.com/office/drawing/2014/main" id="{0D1F2432-E417-4B53-A825-E47D819A2E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28" name="Slide Number Placeholder 5">
            <a:extLst>
              <a:ext uri="{FF2B5EF4-FFF2-40B4-BE49-F238E27FC236}">
                <a16:creationId xmlns:a16="http://schemas.microsoft.com/office/drawing/2014/main" id="{EABAC302-6F52-4231-AB91-38A8DDA88F8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9" name="Footer Placeholder 11">
            <a:extLst>
              <a:ext uri="{FF2B5EF4-FFF2-40B4-BE49-F238E27FC236}">
                <a16:creationId xmlns:a16="http://schemas.microsoft.com/office/drawing/2014/main" id="{5EE841FD-A0EA-4986-996A-851EC02AE61E}"/>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2087803666"/>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4" name="Picture 3" descr="A person sitting at a table using a computer&#10;&#10;Description automatically generated">
            <a:extLst>
              <a:ext uri="{FF2B5EF4-FFF2-40B4-BE49-F238E27FC236}">
                <a16:creationId xmlns:a16="http://schemas.microsoft.com/office/drawing/2014/main" id="{D3CAD4DB-6054-F54D-85AC-78184F3D7645}"/>
              </a:ext>
            </a:extLst>
          </p:cNvPr>
          <p:cNvPicPr>
            <a:picLocks noChangeAspect="1"/>
          </p:cNvPicPr>
          <p:nvPr/>
        </p:nvPicPr>
        <p:blipFill rotWithShape="1">
          <a:blip r:embed="rId2">
            <a:extLst>
              <a:ext uri="{28A0092B-C50C-407E-A947-70E740481C1C}">
                <a14:useLocalDpi xmlns:a14="http://schemas.microsoft.com/office/drawing/2010/main" val="0"/>
              </a:ext>
            </a:extLst>
          </a:blip>
          <a:srcRect l="9518" r="22357"/>
          <a:stretch/>
        </p:blipFill>
        <p:spPr>
          <a:xfrm>
            <a:off x="5886644" y="0"/>
            <a:ext cx="6946997" cy="6804859"/>
          </a:xfrm>
          <a:prstGeom prst="rect">
            <a:avLst/>
          </a:prstGeom>
        </p:spPr>
      </p:pic>
      <p:pic>
        <p:nvPicPr>
          <p:cNvPr id="10" name="Picture 9" descr="A picture containing sign, room&#10;&#10;Description automatically generated">
            <a:extLst>
              <a:ext uri="{FF2B5EF4-FFF2-40B4-BE49-F238E27FC236}">
                <a16:creationId xmlns:a16="http://schemas.microsoft.com/office/drawing/2014/main" id="{1D0DCC87-78D5-2F42-9327-B8F1C74AE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060" y="5080"/>
            <a:ext cx="7636055" cy="6858000"/>
          </a:xfrm>
          <a:prstGeom prst="rect">
            <a:avLst/>
          </a:prstGeom>
        </p:spPr>
      </p:pic>
      <p:sp>
        <p:nvSpPr>
          <p:cNvPr id="8" name="Title 1">
            <a:extLst>
              <a:ext uri="{FF2B5EF4-FFF2-40B4-BE49-F238E27FC236}">
                <a16:creationId xmlns:a16="http://schemas.microsoft.com/office/drawing/2014/main" id="{AB69DB15-850A-8742-9A70-D141ED2B38D9}"/>
              </a:ext>
            </a:extLst>
          </p:cNvPr>
          <p:cNvSpPr>
            <a:spLocks noGrp="1"/>
          </p:cNvSpPr>
          <p:nvPr>
            <p:ph type="title"/>
          </p:nvPr>
        </p:nvSpPr>
        <p:spPr>
          <a:xfrm>
            <a:off x="457200" y="250826"/>
            <a:ext cx="63246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1" name="Text Placeholder 11">
            <a:extLst>
              <a:ext uri="{FF2B5EF4-FFF2-40B4-BE49-F238E27FC236}">
                <a16:creationId xmlns:a16="http://schemas.microsoft.com/office/drawing/2014/main" id="{967008B3-9046-4449-AC8F-2DD702F1F7DC}"/>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id="{03E9E98A-012A-D448-A97A-476638AF9D6A}"/>
              </a:ext>
            </a:extLst>
          </p:cNvPr>
          <p:cNvSpPr txBox="1">
            <a:spLocks/>
          </p:cNvSpPr>
          <p:nvPr/>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Footer Placeholder 11">
            <a:extLst>
              <a:ext uri="{FF2B5EF4-FFF2-40B4-BE49-F238E27FC236}">
                <a16:creationId xmlns:a16="http://schemas.microsoft.com/office/drawing/2014/main" id="{D495F32E-D2D3-1C42-A03E-E50826BC441A}"/>
              </a:ext>
            </a:extLst>
          </p:cNvPr>
          <p:cNvSpPr txBox="1">
            <a:spLocks/>
          </p:cNvSpPr>
          <p:nvPr/>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2" name="Rectangle 11">
            <a:extLst>
              <a:ext uri="{FF2B5EF4-FFF2-40B4-BE49-F238E27FC236}">
                <a16:creationId xmlns:a16="http://schemas.microsoft.com/office/drawing/2014/main" id="{4FEADF7A-D60E-40E1-98D1-2F8E14B6797F}"/>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15" name="Slide Number Placeholder 5">
            <a:extLst>
              <a:ext uri="{FF2B5EF4-FFF2-40B4-BE49-F238E27FC236}">
                <a16:creationId xmlns:a16="http://schemas.microsoft.com/office/drawing/2014/main" id="{3E15B440-53BA-40B1-BDC3-887A60A02D78}"/>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6" name="Picture 15" descr="A person sitting at a table using a computer&#10;&#10;Description automatically generated">
            <a:extLst>
              <a:ext uri="{FF2B5EF4-FFF2-40B4-BE49-F238E27FC236}">
                <a16:creationId xmlns:a16="http://schemas.microsoft.com/office/drawing/2014/main" id="{191E2CF1-C867-405B-AAE4-E9A57BAA1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518" r="22357"/>
          <a:stretch/>
        </p:blipFill>
        <p:spPr>
          <a:xfrm>
            <a:off x="5886644" y="0"/>
            <a:ext cx="6946997" cy="6804859"/>
          </a:xfrm>
          <a:prstGeom prst="rect">
            <a:avLst/>
          </a:prstGeom>
        </p:spPr>
      </p:pic>
      <p:pic>
        <p:nvPicPr>
          <p:cNvPr id="17" name="Picture 16" descr="A picture containing sign, room&#10;&#10;Description automatically generated">
            <a:extLst>
              <a:ext uri="{FF2B5EF4-FFF2-40B4-BE49-F238E27FC236}">
                <a16:creationId xmlns:a16="http://schemas.microsoft.com/office/drawing/2014/main" id="{40CE0AC6-EAFD-4E67-AE6B-C60740D822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6060" y="5080"/>
            <a:ext cx="7636055" cy="6858000"/>
          </a:xfrm>
          <a:prstGeom prst="rect">
            <a:avLst/>
          </a:prstGeom>
        </p:spPr>
      </p:pic>
      <p:sp>
        <p:nvSpPr>
          <p:cNvPr id="18" name="Slide Number Placeholder 5">
            <a:extLst>
              <a:ext uri="{FF2B5EF4-FFF2-40B4-BE49-F238E27FC236}">
                <a16:creationId xmlns:a16="http://schemas.microsoft.com/office/drawing/2014/main" id="{2A15CE93-84D3-4F9B-B511-AA2D59AF1E61}"/>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9" name="Footer Placeholder 11">
            <a:extLst>
              <a:ext uri="{FF2B5EF4-FFF2-40B4-BE49-F238E27FC236}">
                <a16:creationId xmlns:a16="http://schemas.microsoft.com/office/drawing/2014/main" id="{D6D15D3D-A06A-485F-87CE-ABC3E15B0FEB}"/>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3988264917"/>
      </p:ext>
    </p:extLst>
  </p:cSld>
  <p:clrMapOvr>
    <a:masterClrMapping/>
  </p:clrMapOvr>
  <p:extLst>
    <p:ext uri="{DCECCB84-F9BA-43D5-87BE-67443E8EF086}">
      <p15:sldGuideLst xmlns:p15="http://schemas.microsoft.com/office/powerpoint/2012/main">
        <p15:guide id="1" pos="42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1" name="Picture 10" descr="A person smiling for the camera&#10;&#10;Description automatically generated">
            <a:extLst>
              <a:ext uri="{FF2B5EF4-FFF2-40B4-BE49-F238E27FC236}">
                <a16:creationId xmlns:a16="http://schemas.microsoft.com/office/drawing/2014/main" id="{1EC0297D-57B6-7245-B6DE-77AB0DC4744E}"/>
              </a:ext>
            </a:extLst>
          </p:cNvPr>
          <p:cNvPicPr>
            <a:picLocks noChangeAspect="1"/>
          </p:cNvPicPr>
          <p:nvPr/>
        </p:nvPicPr>
        <p:blipFill rotWithShape="1">
          <a:blip r:embed="rId2">
            <a:extLst>
              <a:ext uri="{28A0092B-C50C-407E-A947-70E740481C1C}">
                <a14:useLocalDpi xmlns:a14="http://schemas.microsoft.com/office/drawing/2010/main" val="0"/>
              </a:ext>
            </a:extLst>
          </a:blip>
          <a:srcRect l="43115"/>
          <a:stretch/>
        </p:blipFill>
        <p:spPr>
          <a:xfrm>
            <a:off x="6096000" y="0"/>
            <a:ext cx="6935449" cy="6858000"/>
          </a:xfrm>
          <a:prstGeom prst="rect">
            <a:avLst/>
          </a:prstGeom>
        </p:spPr>
      </p:pic>
      <p:pic>
        <p:nvPicPr>
          <p:cNvPr id="8" name="Picture 7" descr="A picture containing sign, room&#10;&#10;Description automatically generated">
            <a:extLst>
              <a:ext uri="{FF2B5EF4-FFF2-40B4-BE49-F238E27FC236}">
                <a16:creationId xmlns:a16="http://schemas.microsoft.com/office/drawing/2014/main" id="{E6DE01E6-913D-1841-A65D-0B1EA415D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0" name="Title 1">
            <a:extLst>
              <a:ext uri="{FF2B5EF4-FFF2-40B4-BE49-F238E27FC236}">
                <a16:creationId xmlns:a16="http://schemas.microsoft.com/office/drawing/2014/main" id="{0C4DC35B-E870-644D-9D65-B99009A30762}"/>
              </a:ext>
            </a:extLst>
          </p:cNvPr>
          <p:cNvSpPr>
            <a:spLocks noGrp="1"/>
          </p:cNvSpPr>
          <p:nvPr>
            <p:ph type="title"/>
          </p:nvPr>
        </p:nvSpPr>
        <p:spPr>
          <a:xfrm>
            <a:off x="457200" y="250826"/>
            <a:ext cx="63246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3" name="Text Placeholder 11">
            <a:extLst>
              <a:ext uri="{FF2B5EF4-FFF2-40B4-BE49-F238E27FC236}">
                <a16:creationId xmlns:a16="http://schemas.microsoft.com/office/drawing/2014/main" id="{AE7ECD0D-E537-6949-B85B-2B2EBBA36730}"/>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345D3A17-9549-1A41-B272-D709808F1C73}"/>
              </a:ext>
            </a:extLst>
          </p:cNvPr>
          <p:cNvSpPr txBox="1">
            <a:spLocks/>
          </p:cNvSpPr>
          <p:nvPr/>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19C284F4-9057-4148-9891-BE9639DE7ED2}"/>
              </a:ext>
            </a:extLst>
          </p:cNvPr>
          <p:cNvSpPr txBox="1">
            <a:spLocks/>
          </p:cNvSpPr>
          <p:nvPr/>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2" name="Rectangle 11">
            <a:extLst>
              <a:ext uri="{FF2B5EF4-FFF2-40B4-BE49-F238E27FC236}">
                <a16:creationId xmlns:a16="http://schemas.microsoft.com/office/drawing/2014/main" id="{AB060B5A-22BC-4F18-AA94-49798E21D8EB}"/>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16" name="Slide Number Placeholder 5">
            <a:extLst>
              <a:ext uri="{FF2B5EF4-FFF2-40B4-BE49-F238E27FC236}">
                <a16:creationId xmlns:a16="http://schemas.microsoft.com/office/drawing/2014/main" id="{016E41F9-86BF-484C-B23E-13F569CC868F}"/>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7" name="Picture 16" descr="A person smiling for the camera&#10;&#10;Description automatically generated">
            <a:extLst>
              <a:ext uri="{FF2B5EF4-FFF2-40B4-BE49-F238E27FC236}">
                <a16:creationId xmlns:a16="http://schemas.microsoft.com/office/drawing/2014/main" id="{7E2E52B6-67A2-457A-B681-267061B858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115"/>
          <a:stretch/>
        </p:blipFill>
        <p:spPr>
          <a:xfrm>
            <a:off x="6096000" y="0"/>
            <a:ext cx="6935449" cy="6858000"/>
          </a:xfrm>
          <a:prstGeom prst="rect">
            <a:avLst/>
          </a:prstGeom>
        </p:spPr>
      </p:pic>
      <p:pic>
        <p:nvPicPr>
          <p:cNvPr id="18" name="Picture 17" descr="A picture containing sign, room&#10;&#10;Description automatically generated">
            <a:extLst>
              <a:ext uri="{FF2B5EF4-FFF2-40B4-BE49-F238E27FC236}">
                <a16:creationId xmlns:a16="http://schemas.microsoft.com/office/drawing/2014/main" id="{9E91D054-48DA-46F8-9A4D-5AD61E7016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9" name="Slide Number Placeholder 5">
            <a:extLst>
              <a:ext uri="{FF2B5EF4-FFF2-40B4-BE49-F238E27FC236}">
                <a16:creationId xmlns:a16="http://schemas.microsoft.com/office/drawing/2014/main" id="{3F4E7499-C961-4E95-A050-FF9EF244BA74}"/>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0" name="Footer Placeholder 11">
            <a:extLst>
              <a:ext uri="{FF2B5EF4-FFF2-40B4-BE49-F238E27FC236}">
                <a16:creationId xmlns:a16="http://schemas.microsoft.com/office/drawing/2014/main" id="{6CE0CAC0-E654-476D-B787-6539FFD56229}"/>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334224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7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1" name="Picture 10">
            <a:extLst>
              <a:ext uri="{FF2B5EF4-FFF2-40B4-BE49-F238E27FC236}">
                <a16:creationId xmlns:a16="http://schemas.microsoft.com/office/drawing/2014/main" id="{1EC0297D-57B6-7245-B6DE-77AB0DC4744E}"/>
              </a:ext>
            </a:extLst>
          </p:cNvPr>
          <p:cNvPicPr>
            <a:picLocks noChangeAspect="1"/>
          </p:cNvPicPr>
          <p:nvPr/>
        </p:nvPicPr>
        <p:blipFill rotWithShape="1">
          <a:blip r:embed="rId2">
            <a:extLst>
              <a:ext uri="{28A0092B-C50C-407E-A947-70E740481C1C}">
                <a14:useLocalDpi xmlns:a14="http://schemas.microsoft.com/office/drawing/2010/main" val="0"/>
              </a:ext>
            </a:extLst>
          </a:blip>
          <a:srcRect l="18274" r="15171"/>
          <a:stretch/>
        </p:blipFill>
        <p:spPr>
          <a:xfrm>
            <a:off x="5803900" y="17783"/>
            <a:ext cx="6604000" cy="6597396"/>
          </a:xfrm>
          <a:prstGeom prst="rect">
            <a:avLst/>
          </a:prstGeom>
        </p:spPr>
      </p:pic>
      <p:pic>
        <p:nvPicPr>
          <p:cNvPr id="8" name="Picture 7" descr="A picture containing sign, room&#10;&#10;Description automatically generated">
            <a:extLst>
              <a:ext uri="{FF2B5EF4-FFF2-40B4-BE49-F238E27FC236}">
                <a16:creationId xmlns:a16="http://schemas.microsoft.com/office/drawing/2014/main" id="{5D1AA38D-934C-9E41-AF97-E3E40B813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2" name="Title 1">
            <a:extLst>
              <a:ext uri="{FF2B5EF4-FFF2-40B4-BE49-F238E27FC236}">
                <a16:creationId xmlns:a16="http://schemas.microsoft.com/office/drawing/2014/main" id="{BF60A911-BBCF-BE4A-A635-2E7E2323EF16}"/>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3" name="Text Placeholder 11">
            <a:extLst>
              <a:ext uri="{FF2B5EF4-FFF2-40B4-BE49-F238E27FC236}">
                <a16:creationId xmlns:a16="http://schemas.microsoft.com/office/drawing/2014/main" id="{8E7D7A28-C764-5A42-8C33-826800F37355}"/>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1583E8AA-185B-6348-ABFD-F509887E4D28}"/>
              </a:ext>
            </a:extLst>
          </p:cNvPr>
          <p:cNvSpPr txBox="1">
            <a:spLocks/>
          </p:cNvSpPr>
          <p:nvPr/>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AA05BDBD-D024-CC4A-B037-06B197B6DC2C}"/>
              </a:ext>
            </a:extLst>
          </p:cNvPr>
          <p:cNvSpPr txBox="1">
            <a:spLocks/>
          </p:cNvSpPr>
          <p:nvPr/>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0" name="Rectangle 9">
            <a:extLst>
              <a:ext uri="{FF2B5EF4-FFF2-40B4-BE49-F238E27FC236}">
                <a16:creationId xmlns:a16="http://schemas.microsoft.com/office/drawing/2014/main" id="{D54DD171-828B-47FF-B061-908B60F8BE12}"/>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16" name="Slide Number Placeholder 5">
            <a:extLst>
              <a:ext uri="{FF2B5EF4-FFF2-40B4-BE49-F238E27FC236}">
                <a16:creationId xmlns:a16="http://schemas.microsoft.com/office/drawing/2014/main" id="{FE016D07-0481-42A3-9C66-FC8D98A4CF85}"/>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7" name="Picture 16">
            <a:extLst>
              <a:ext uri="{FF2B5EF4-FFF2-40B4-BE49-F238E27FC236}">
                <a16:creationId xmlns:a16="http://schemas.microsoft.com/office/drawing/2014/main" id="{A4C18C8D-DEB8-4A2C-AA9C-8D7EA452B8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74" r="15171"/>
          <a:stretch/>
        </p:blipFill>
        <p:spPr>
          <a:xfrm>
            <a:off x="5803900" y="17783"/>
            <a:ext cx="6604000" cy="6597396"/>
          </a:xfrm>
          <a:prstGeom prst="rect">
            <a:avLst/>
          </a:prstGeom>
        </p:spPr>
      </p:pic>
      <p:pic>
        <p:nvPicPr>
          <p:cNvPr id="18" name="Picture 17" descr="A picture containing sign, room&#10;&#10;Description automatically generated">
            <a:extLst>
              <a:ext uri="{FF2B5EF4-FFF2-40B4-BE49-F238E27FC236}">
                <a16:creationId xmlns:a16="http://schemas.microsoft.com/office/drawing/2014/main" id="{BD4C5A91-623A-4161-A701-064DDC13EC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9" name="Slide Number Placeholder 5">
            <a:extLst>
              <a:ext uri="{FF2B5EF4-FFF2-40B4-BE49-F238E27FC236}">
                <a16:creationId xmlns:a16="http://schemas.microsoft.com/office/drawing/2014/main" id="{6C1CF805-7383-4D06-AFFC-C82DCA821B30}"/>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0" name="Footer Placeholder 11">
            <a:extLst>
              <a:ext uri="{FF2B5EF4-FFF2-40B4-BE49-F238E27FC236}">
                <a16:creationId xmlns:a16="http://schemas.microsoft.com/office/drawing/2014/main" id="{04096BD3-7AEF-4904-B862-18AF74E37B6F}"/>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926923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6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1" name="Picture 10">
            <a:extLst>
              <a:ext uri="{FF2B5EF4-FFF2-40B4-BE49-F238E27FC236}">
                <a16:creationId xmlns:a16="http://schemas.microsoft.com/office/drawing/2014/main" id="{1EC0297D-57B6-7245-B6DE-77AB0DC474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84579" y="0"/>
            <a:ext cx="9922484" cy="6632963"/>
          </a:xfrm>
          <a:prstGeom prst="rect">
            <a:avLst/>
          </a:prstGeom>
        </p:spPr>
      </p:pic>
      <p:pic>
        <p:nvPicPr>
          <p:cNvPr id="8" name="Picture 7" descr="A picture containing sign, room&#10;&#10;Description automatically generated">
            <a:extLst>
              <a:ext uri="{FF2B5EF4-FFF2-40B4-BE49-F238E27FC236}">
                <a16:creationId xmlns:a16="http://schemas.microsoft.com/office/drawing/2014/main" id="{24DA5A91-4E61-6644-9C81-A0FA1CFB4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0" name="Title 1">
            <a:extLst>
              <a:ext uri="{FF2B5EF4-FFF2-40B4-BE49-F238E27FC236}">
                <a16:creationId xmlns:a16="http://schemas.microsoft.com/office/drawing/2014/main" id="{5DB00BF5-A533-AC4F-A938-1E2B35BDD5FD}"/>
              </a:ext>
            </a:extLst>
          </p:cNvPr>
          <p:cNvSpPr>
            <a:spLocks noGrp="1"/>
          </p:cNvSpPr>
          <p:nvPr>
            <p:ph type="title"/>
          </p:nvPr>
        </p:nvSpPr>
        <p:spPr>
          <a:xfrm>
            <a:off x="457200" y="250826"/>
            <a:ext cx="63246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30BAFDF-11EB-1F4C-8ADD-FAD209BEF0C2}"/>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2742285E-67D1-284F-8E60-96AEEA767509}"/>
              </a:ext>
            </a:extLst>
          </p:cNvPr>
          <p:cNvSpPr txBox="1">
            <a:spLocks/>
          </p:cNvSpPr>
          <p:nvPr/>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BCDB22C5-EF2E-CE49-BD32-A1AF1655192B}"/>
              </a:ext>
            </a:extLst>
          </p:cNvPr>
          <p:cNvSpPr txBox="1">
            <a:spLocks/>
          </p:cNvSpPr>
          <p:nvPr/>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13" name="Rectangle 12">
            <a:extLst>
              <a:ext uri="{FF2B5EF4-FFF2-40B4-BE49-F238E27FC236}">
                <a16:creationId xmlns:a16="http://schemas.microsoft.com/office/drawing/2014/main" id="{9FC85C3D-D833-4D92-8586-F174412967F5}"/>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16" name="Slide Number Placeholder 5">
            <a:extLst>
              <a:ext uri="{FF2B5EF4-FFF2-40B4-BE49-F238E27FC236}">
                <a16:creationId xmlns:a16="http://schemas.microsoft.com/office/drawing/2014/main" id="{0AF38F9E-AB90-495C-8ABB-B3754B3D43F0}"/>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7" name="Picture 16">
            <a:extLst>
              <a:ext uri="{FF2B5EF4-FFF2-40B4-BE49-F238E27FC236}">
                <a16:creationId xmlns:a16="http://schemas.microsoft.com/office/drawing/2014/main" id="{81292145-7BA9-4F8C-86EF-FA031CB165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84579" y="0"/>
            <a:ext cx="9922484" cy="6632963"/>
          </a:xfrm>
          <a:prstGeom prst="rect">
            <a:avLst/>
          </a:prstGeom>
        </p:spPr>
      </p:pic>
      <p:pic>
        <p:nvPicPr>
          <p:cNvPr id="18" name="Picture 17" descr="A picture containing sign, room&#10;&#10;Description automatically generated">
            <a:extLst>
              <a:ext uri="{FF2B5EF4-FFF2-40B4-BE49-F238E27FC236}">
                <a16:creationId xmlns:a16="http://schemas.microsoft.com/office/drawing/2014/main" id="{3F81FF9F-1A00-4A40-92A1-47A1D1DC3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9" name="Slide Number Placeholder 5">
            <a:extLst>
              <a:ext uri="{FF2B5EF4-FFF2-40B4-BE49-F238E27FC236}">
                <a16:creationId xmlns:a16="http://schemas.microsoft.com/office/drawing/2014/main" id="{4BDBAA76-1776-4921-84E5-6B2B1D803EF3}"/>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0" name="Footer Placeholder 11">
            <a:extLst>
              <a:ext uri="{FF2B5EF4-FFF2-40B4-BE49-F238E27FC236}">
                <a16:creationId xmlns:a16="http://schemas.microsoft.com/office/drawing/2014/main" id="{5212232D-A990-4421-99C0-2E90FCAB4F6E}"/>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453938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Footer - Pattern">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5CE8863-B82F-FA41-9C09-56AA3BAF8328}"/>
              </a:ext>
            </a:extLst>
          </p:cNvPr>
          <p:cNvPicPr>
            <a:picLocks noChangeAspect="1"/>
          </p:cNvPicPr>
          <p:nvPr/>
        </p:nvPicPr>
        <p:blipFill rotWithShape="1">
          <a:blip r:embed="rId2">
            <a:extLst>
              <a:ext uri="{28A0092B-C50C-407E-A947-70E740481C1C}">
                <a14:useLocalDpi xmlns:a14="http://schemas.microsoft.com/office/drawing/2010/main" val="0"/>
              </a:ext>
            </a:extLst>
          </a:blip>
          <a:srcRect r="16806"/>
          <a:stretch/>
        </p:blipFill>
        <p:spPr>
          <a:xfrm rot="10800000">
            <a:off x="1633311" y="0"/>
            <a:ext cx="10558689" cy="6858000"/>
          </a:xfrm>
          <a:prstGeom prst="rect">
            <a:avLst/>
          </a:prstGeom>
        </p:spPr>
      </p:pic>
      <p:sp>
        <p:nvSpPr>
          <p:cNvPr id="7" name="Slide Number Placeholder 5">
            <a:extLst>
              <a:ext uri="{FF2B5EF4-FFF2-40B4-BE49-F238E27FC236}">
                <a16:creationId xmlns:a16="http://schemas.microsoft.com/office/drawing/2014/main" id="{1ACF91DB-8D95-0E48-8FAE-34D64367594E}"/>
              </a:ext>
            </a:extLst>
          </p:cNvPr>
          <p:cNvSpPr txBox="1">
            <a:spLocks/>
          </p:cNvSpPr>
          <p:nvPr/>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pic>
        <p:nvPicPr>
          <p:cNvPr id="11" name="Picture 10" descr="A close up of a sign&#10;&#10;Description automatically generated">
            <a:extLst>
              <a:ext uri="{FF2B5EF4-FFF2-40B4-BE49-F238E27FC236}">
                <a16:creationId xmlns:a16="http://schemas.microsoft.com/office/drawing/2014/main" id="{DE65F23F-9FB7-7249-8004-7EB3236FDC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23" name="Title 1">
            <a:extLst>
              <a:ext uri="{FF2B5EF4-FFF2-40B4-BE49-F238E27FC236}">
                <a16:creationId xmlns:a16="http://schemas.microsoft.com/office/drawing/2014/main" id="{5A531642-F1D9-0347-8DF1-751F36024DE6}"/>
              </a:ext>
            </a:extLst>
          </p:cNvPr>
          <p:cNvSpPr>
            <a:spLocks noGrp="1"/>
          </p:cNvSpPr>
          <p:nvPr>
            <p:ph type="title"/>
          </p:nvPr>
        </p:nvSpPr>
        <p:spPr>
          <a:xfrm>
            <a:off x="457199" y="381000"/>
            <a:ext cx="10797561" cy="871326"/>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7E06A76-257F-C14F-85D1-5792881962E9}"/>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Footer Placeholder 11">
            <a:extLst>
              <a:ext uri="{FF2B5EF4-FFF2-40B4-BE49-F238E27FC236}">
                <a16:creationId xmlns:a16="http://schemas.microsoft.com/office/drawing/2014/main" id="{84F31450-F2F5-224B-8376-F27282118ABF}"/>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pic>
        <p:nvPicPr>
          <p:cNvPr id="9" name="Picture 8" descr="A close up of a logo&#10;&#10;Description automatically generated">
            <a:extLst>
              <a:ext uri="{FF2B5EF4-FFF2-40B4-BE49-F238E27FC236}">
                <a16:creationId xmlns:a16="http://schemas.microsoft.com/office/drawing/2014/main" id="{EA38FA6F-9178-4DB9-B2D5-329DC39B5F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806"/>
          <a:stretch/>
        </p:blipFill>
        <p:spPr>
          <a:xfrm rot="10800000">
            <a:off x="1633311" y="0"/>
            <a:ext cx="10558689" cy="6858000"/>
          </a:xfrm>
          <a:prstGeom prst="rect">
            <a:avLst/>
          </a:prstGeom>
        </p:spPr>
      </p:pic>
      <p:sp>
        <p:nvSpPr>
          <p:cNvPr id="10" name="Slide Number Placeholder 5">
            <a:extLst>
              <a:ext uri="{FF2B5EF4-FFF2-40B4-BE49-F238E27FC236}">
                <a16:creationId xmlns:a16="http://schemas.microsoft.com/office/drawing/2014/main" id="{3DC42615-40C5-486B-BA87-22F37798DBE1}"/>
              </a:ext>
            </a:extLst>
          </p:cNvPr>
          <p:cNvSpPr txBox="1">
            <a:spLocks/>
          </p:cNvSpPr>
          <p:nvPr userDrawn="1"/>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pic>
        <p:nvPicPr>
          <p:cNvPr id="13" name="Picture 12" descr="A close up of a sign&#10;&#10;Description automatically generated">
            <a:extLst>
              <a:ext uri="{FF2B5EF4-FFF2-40B4-BE49-F238E27FC236}">
                <a16:creationId xmlns:a16="http://schemas.microsoft.com/office/drawing/2014/main" id="{4A6C9838-6E8C-490B-8A94-96926CBF35B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4" name="Slide Number Placeholder 5">
            <a:extLst>
              <a:ext uri="{FF2B5EF4-FFF2-40B4-BE49-F238E27FC236}">
                <a16:creationId xmlns:a16="http://schemas.microsoft.com/office/drawing/2014/main" id="{077B0B17-0BAC-4E6C-A7D7-395CB4851E0B}"/>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A6B35986-4B8B-4857-B9FA-553532397499}"/>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23659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696" userDrawn="1">
          <p15:clr>
            <a:srgbClr val="FBAE40"/>
          </p15:clr>
        </p15:guide>
        <p15:guide id="6" pos="288" userDrawn="1">
          <p15:clr>
            <a:srgbClr val="FBAE40"/>
          </p15:clr>
        </p15:guide>
        <p15:guide id="7" orient="horz" pos="41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27_Basic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9D65768-6855-0E42-8D51-4B76469CC329}"/>
              </a:ext>
            </a:extLst>
          </p:cNvPr>
          <p:cNvSpPr>
            <a:spLocks noGrp="1"/>
          </p:cNvSpPr>
          <p:nvPr>
            <p:ph type="pic" sz="quarter" idx="10"/>
          </p:nvPr>
        </p:nvSpPr>
        <p:spPr>
          <a:xfrm>
            <a:off x="396875" y="1549400"/>
            <a:ext cx="3832225" cy="4457700"/>
          </a:xfrm>
        </p:spPr>
        <p:txBody>
          <a:bodyPr/>
          <a:lstStyle/>
          <a:p>
            <a:r>
              <a:rPr lang="en-US"/>
              <a:t>Click icon to add picture</a:t>
            </a:r>
          </a:p>
        </p:txBody>
      </p:sp>
      <p:sp>
        <p:nvSpPr>
          <p:cNvPr id="8" name="Title 1">
            <a:extLst>
              <a:ext uri="{FF2B5EF4-FFF2-40B4-BE49-F238E27FC236}">
                <a16:creationId xmlns:a16="http://schemas.microsoft.com/office/drawing/2014/main" id="{5EB169E9-22F1-AC4C-9885-8C4D85B1F344}"/>
              </a:ext>
            </a:extLst>
          </p:cNvPr>
          <p:cNvSpPr>
            <a:spLocks noGrp="1"/>
          </p:cNvSpPr>
          <p:nvPr>
            <p:ph type="title"/>
          </p:nvPr>
        </p:nvSpPr>
        <p:spPr>
          <a:xfrm>
            <a:off x="396261" y="250826"/>
            <a:ext cx="11338539"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9" name="Text Placeholder 11">
            <a:extLst>
              <a:ext uri="{FF2B5EF4-FFF2-40B4-BE49-F238E27FC236}">
                <a16:creationId xmlns:a16="http://schemas.microsoft.com/office/drawing/2014/main" id="{8C865D9D-7770-8D43-98C0-F91346204641}"/>
              </a:ext>
            </a:extLst>
          </p:cNvPr>
          <p:cNvSpPr>
            <a:spLocks noGrp="1"/>
          </p:cNvSpPr>
          <p:nvPr>
            <p:ph type="body" sz="quarter" idx="18"/>
          </p:nvPr>
        </p:nvSpPr>
        <p:spPr>
          <a:xfrm>
            <a:off x="4394201" y="1549400"/>
            <a:ext cx="7340599" cy="4411133"/>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a16="http://schemas.microsoft.com/office/drawing/2014/main" id="{732D2CCC-610D-6144-B38E-84B2A475E4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1" name="Slide Number Placeholder 5">
            <a:extLst>
              <a:ext uri="{FF2B5EF4-FFF2-40B4-BE49-F238E27FC236}">
                <a16:creationId xmlns:a16="http://schemas.microsoft.com/office/drawing/2014/main" id="{7016315C-B572-A640-A358-58FD1C70471A}"/>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Footer Placeholder 11">
            <a:extLst>
              <a:ext uri="{FF2B5EF4-FFF2-40B4-BE49-F238E27FC236}">
                <a16:creationId xmlns:a16="http://schemas.microsoft.com/office/drawing/2014/main" id="{038FF6B5-4E99-5948-A065-715D7480D2CF}"/>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pic>
        <p:nvPicPr>
          <p:cNvPr id="13" name="Picture 12" descr="A close up of a sign&#10;&#10;Description automatically generated">
            <a:extLst>
              <a:ext uri="{FF2B5EF4-FFF2-40B4-BE49-F238E27FC236}">
                <a16:creationId xmlns:a16="http://schemas.microsoft.com/office/drawing/2014/main" id="{F8634243-B066-449F-91A1-2CC3BA5837B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4" name="Slide Number Placeholder 5">
            <a:extLst>
              <a:ext uri="{FF2B5EF4-FFF2-40B4-BE49-F238E27FC236}">
                <a16:creationId xmlns:a16="http://schemas.microsoft.com/office/drawing/2014/main" id="{F7A279DF-7FA0-483C-8F6A-2B5103DB8D85}"/>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79F73199-CC25-4906-B61B-65CC8AD41353}"/>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251630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8_Blank Layout">
    <p:spTree>
      <p:nvGrpSpPr>
        <p:cNvPr id="1" name=""/>
        <p:cNvGrpSpPr/>
        <p:nvPr/>
      </p:nvGrpSpPr>
      <p:grpSpPr>
        <a:xfrm>
          <a:off x="0" y="0"/>
          <a:ext cx="0" cy="0"/>
          <a:chOff x="0" y="0"/>
          <a:chExt cx="0" cy="0"/>
        </a:xfrm>
      </p:grpSpPr>
      <p:pic>
        <p:nvPicPr>
          <p:cNvPr id="18" name="Picture 17" descr="A picture containing plane, airplane, large, blue&#10;&#10;Description automatically generated">
            <a:extLst>
              <a:ext uri="{FF2B5EF4-FFF2-40B4-BE49-F238E27FC236}">
                <a16:creationId xmlns:a16="http://schemas.microsoft.com/office/drawing/2014/main" id="{B06B9454-8BAE-AA4A-8D0E-C936989C015B}"/>
              </a:ext>
            </a:extLst>
          </p:cNvPr>
          <p:cNvPicPr>
            <a:picLocks noChangeAspect="1"/>
          </p:cNvPicPr>
          <p:nvPr/>
        </p:nvPicPr>
        <p:blipFill rotWithShape="1">
          <a:blip r:embed="rId2">
            <a:extLst>
              <a:ext uri="{28A0092B-C50C-407E-A947-70E740481C1C}">
                <a14:useLocalDpi xmlns:a14="http://schemas.microsoft.com/office/drawing/2010/main" val="0"/>
              </a:ext>
            </a:extLst>
          </a:blip>
          <a:srcRect r="44773"/>
          <a:stretch/>
        </p:blipFill>
        <p:spPr>
          <a:xfrm>
            <a:off x="5042704" y="-57873"/>
            <a:ext cx="7149296" cy="6994967"/>
          </a:xfrm>
          <a:prstGeom prst="rect">
            <a:avLst/>
          </a:prstGeom>
          <a:noFill/>
          <a:ln>
            <a:noFill/>
          </a:ln>
        </p:spPr>
      </p:pic>
      <p:sp>
        <p:nvSpPr>
          <p:cNvPr id="5" name="Slide Number Placeholder 5">
            <a:extLst>
              <a:ext uri="{FF2B5EF4-FFF2-40B4-BE49-F238E27FC236}">
                <a16:creationId xmlns:a16="http://schemas.microsoft.com/office/drawing/2014/main" id="{24A2435D-B3E6-254D-82FC-32F856B9BF69}"/>
              </a:ext>
            </a:extLst>
          </p:cNvPr>
          <p:cNvSpPr txBox="1">
            <a:spLocks/>
          </p:cNvSpPr>
          <p:nvPr/>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Title 1">
            <a:extLst>
              <a:ext uri="{FF2B5EF4-FFF2-40B4-BE49-F238E27FC236}">
                <a16:creationId xmlns:a16="http://schemas.microsoft.com/office/drawing/2014/main" id="{0E912413-42E1-6F41-A09F-4FC80B705F52}"/>
              </a:ext>
            </a:extLst>
          </p:cNvPr>
          <p:cNvSpPr>
            <a:spLocks noGrp="1"/>
          </p:cNvSpPr>
          <p:nvPr>
            <p:ph type="title"/>
          </p:nvPr>
        </p:nvSpPr>
        <p:spPr>
          <a:xfrm>
            <a:off x="5351059" y="250826"/>
            <a:ext cx="6400800" cy="1044574"/>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pic>
        <p:nvPicPr>
          <p:cNvPr id="17" name="Picture 16" descr="A close up of a sign&#10;&#10;Description automatically generated">
            <a:extLst>
              <a:ext uri="{FF2B5EF4-FFF2-40B4-BE49-F238E27FC236}">
                <a16:creationId xmlns:a16="http://schemas.microsoft.com/office/drawing/2014/main" id="{0082C62C-78C2-7C4B-989C-1483C45AA9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8" name="Slide Number Placeholder 5">
            <a:extLst>
              <a:ext uri="{FF2B5EF4-FFF2-40B4-BE49-F238E27FC236}">
                <a16:creationId xmlns:a16="http://schemas.microsoft.com/office/drawing/2014/main" id="{97F48254-31D6-E54A-9058-A1F281113DB6}"/>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 name="Footer Placeholder 11">
            <a:extLst>
              <a:ext uri="{FF2B5EF4-FFF2-40B4-BE49-F238E27FC236}">
                <a16:creationId xmlns:a16="http://schemas.microsoft.com/office/drawing/2014/main" id="{21935387-CB0C-9D49-9CE2-DAA25DC5A90F}"/>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pic>
        <p:nvPicPr>
          <p:cNvPr id="10" name="Picture 9" descr="A picture containing plane, airplane, large, blue&#10;&#10;Description automatically generated">
            <a:extLst>
              <a:ext uri="{FF2B5EF4-FFF2-40B4-BE49-F238E27FC236}">
                <a16:creationId xmlns:a16="http://schemas.microsoft.com/office/drawing/2014/main" id="{438EB80E-3BDA-4264-BBE3-7D47E7BDB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4773"/>
          <a:stretch/>
        </p:blipFill>
        <p:spPr>
          <a:xfrm>
            <a:off x="5042704" y="-57873"/>
            <a:ext cx="7149296" cy="6994967"/>
          </a:xfrm>
          <a:prstGeom prst="rect">
            <a:avLst/>
          </a:prstGeom>
          <a:noFill/>
          <a:ln>
            <a:noFill/>
          </a:ln>
        </p:spPr>
      </p:pic>
      <p:sp>
        <p:nvSpPr>
          <p:cNvPr id="11" name="Slide Number Placeholder 5">
            <a:extLst>
              <a:ext uri="{FF2B5EF4-FFF2-40B4-BE49-F238E27FC236}">
                <a16:creationId xmlns:a16="http://schemas.microsoft.com/office/drawing/2014/main" id="{95056756-091D-4D8E-AFEE-9B5218D9A8F3}"/>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3" name="Picture 12" descr="A close up of a sign&#10;&#10;Description automatically generated">
            <a:extLst>
              <a:ext uri="{FF2B5EF4-FFF2-40B4-BE49-F238E27FC236}">
                <a16:creationId xmlns:a16="http://schemas.microsoft.com/office/drawing/2014/main" id="{26E1DB6C-CE59-4702-8C1C-1DF94755A0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4" name="Slide Number Placeholder 5">
            <a:extLst>
              <a:ext uri="{FF2B5EF4-FFF2-40B4-BE49-F238E27FC236}">
                <a16:creationId xmlns:a16="http://schemas.microsoft.com/office/drawing/2014/main" id="{D06C549A-60E8-462D-9CB4-40B01B5F1F62}"/>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3C7A4245-C785-48C1-942E-6660EF940B80}"/>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2231320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Blank Layout">
    <p:spTree>
      <p:nvGrpSpPr>
        <p:cNvPr id="1" name=""/>
        <p:cNvGrpSpPr/>
        <p:nvPr/>
      </p:nvGrpSpPr>
      <p:grpSpPr>
        <a:xfrm>
          <a:off x="0" y="0"/>
          <a:ext cx="0" cy="0"/>
          <a:chOff x="0" y="0"/>
          <a:chExt cx="0" cy="0"/>
        </a:xfrm>
      </p:grpSpPr>
      <p:pic>
        <p:nvPicPr>
          <p:cNvPr id="16" name="Picture 15" descr="A picture containing plane, airplane, large, blue&#10;&#10;Description automatically generated">
            <a:extLst>
              <a:ext uri="{FF2B5EF4-FFF2-40B4-BE49-F238E27FC236}">
                <a16:creationId xmlns:a16="http://schemas.microsoft.com/office/drawing/2014/main" id="{914D5829-A072-2640-A1D9-EA8923F960BE}"/>
              </a:ext>
            </a:extLst>
          </p:cNvPr>
          <p:cNvPicPr>
            <a:picLocks noChangeAspect="1"/>
          </p:cNvPicPr>
          <p:nvPr/>
        </p:nvPicPr>
        <p:blipFill rotWithShape="1">
          <a:blip r:embed="rId2">
            <a:extLst>
              <a:ext uri="{28A0092B-C50C-407E-A947-70E740481C1C}">
                <a14:useLocalDpi xmlns:a14="http://schemas.microsoft.com/office/drawing/2010/main" val="0"/>
              </a:ext>
            </a:extLst>
          </a:blip>
          <a:srcRect r="44773"/>
          <a:stretch/>
        </p:blipFill>
        <p:spPr>
          <a:xfrm>
            <a:off x="5042704" y="-57873"/>
            <a:ext cx="7149296" cy="6994967"/>
          </a:xfrm>
          <a:prstGeom prst="rect">
            <a:avLst/>
          </a:prstGeom>
          <a:noFill/>
          <a:ln>
            <a:noFill/>
          </a:ln>
        </p:spPr>
      </p:pic>
      <p:sp>
        <p:nvSpPr>
          <p:cNvPr id="5" name="Slide Number Placeholder 5">
            <a:extLst>
              <a:ext uri="{FF2B5EF4-FFF2-40B4-BE49-F238E27FC236}">
                <a16:creationId xmlns:a16="http://schemas.microsoft.com/office/drawing/2014/main" id="{24A2435D-B3E6-254D-82FC-32F856B9BF69}"/>
              </a:ext>
            </a:extLst>
          </p:cNvPr>
          <p:cNvSpPr txBox="1">
            <a:spLocks/>
          </p:cNvSpPr>
          <p:nvPr/>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Title 1">
            <a:extLst>
              <a:ext uri="{FF2B5EF4-FFF2-40B4-BE49-F238E27FC236}">
                <a16:creationId xmlns:a16="http://schemas.microsoft.com/office/drawing/2014/main" id="{0E912413-42E1-6F41-A09F-4FC80B705F52}"/>
              </a:ext>
            </a:extLst>
          </p:cNvPr>
          <p:cNvSpPr>
            <a:spLocks noGrp="1"/>
          </p:cNvSpPr>
          <p:nvPr>
            <p:ph type="title"/>
          </p:nvPr>
        </p:nvSpPr>
        <p:spPr>
          <a:xfrm>
            <a:off x="5351059" y="250826"/>
            <a:ext cx="6400800" cy="1044574"/>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9C4E9B9A-5E52-014F-8BA5-C4D3333F461E}"/>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 name="Footer Placeholder 11">
            <a:extLst>
              <a:ext uri="{FF2B5EF4-FFF2-40B4-BE49-F238E27FC236}">
                <a16:creationId xmlns:a16="http://schemas.microsoft.com/office/drawing/2014/main" id="{82E00462-52CD-E34B-9630-B28E46F3D67E}"/>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pic>
        <p:nvPicPr>
          <p:cNvPr id="9" name="Picture 8" descr="A picture containing plane, airplane, large, blue&#10;&#10;Description automatically generated">
            <a:extLst>
              <a:ext uri="{FF2B5EF4-FFF2-40B4-BE49-F238E27FC236}">
                <a16:creationId xmlns:a16="http://schemas.microsoft.com/office/drawing/2014/main" id="{1D4C81FF-CEA8-4963-AD99-4096866AFF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4773"/>
          <a:stretch/>
        </p:blipFill>
        <p:spPr>
          <a:xfrm>
            <a:off x="5042704" y="-57873"/>
            <a:ext cx="7149296" cy="6994967"/>
          </a:xfrm>
          <a:prstGeom prst="rect">
            <a:avLst/>
          </a:prstGeom>
          <a:noFill/>
          <a:ln>
            <a:noFill/>
          </a:ln>
        </p:spPr>
      </p:pic>
      <p:sp>
        <p:nvSpPr>
          <p:cNvPr id="10" name="Slide Number Placeholder 5">
            <a:extLst>
              <a:ext uri="{FF2B5EF4-FFF2-40B4-BE49-F238E27FC236}">
                <a16:creationId xmlns:a16="http://schemas.microsoft.com/office/drawing/2014/main" id="{247D9B7A-07EB-41AC-9C01-7A224203F723}"/>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Slide Number Placeholder 5">
            <a:extLst>
              <a:ext uri="{FF2B5EF4-FFF2-40B4-BE49-F238E27FC236}">
                <a16:creationId xmlns:a16="http://schemas.microsoft.com/office/drawing/2014/main" id="{3CD2FDAE-5AA6-4E34-9C11-89D2C119852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 name="Footer Placeholder 11">
            <a:extLst>
              <a:ext uri="{FF2B5EF4-FFF2-40B4-BE49-F238E27FC236}">
                <a16:creationId xmlns:a16="http://schemas.microsoft.com/office/drawing/2014/main" id="{A5A0BDDF-A2CC-48E0-90D9-069A83FEA879}"/>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520442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2F39A4-EAA0-4F31-B165-C29E320B9BEE}"/>
              </a:ext>
            </a:extLst>
          </p:cNvPr>
          <p:cNvSpPr>
            <a:spLocks noGrp="1"/>
          </p:cNvSpPr>
          <p:nvPr>
            <p:ph type="ftr" sz="quarter" idx="11"/>
          </p:nvPr>
        </p:nvSpPr>
        <p:spPr>
          <a:xfrm>
            <a:off x="8022879"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01E0ED-9985-4F9B-9180-B0469BC69064}"/>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t>‹#›</a:t>
            </a:fld>
            <a:endParaRPr lang="en-US"/>
          </a:p>
        </p:txBody>
      </p:sp>
    </p:spTree>
    <p:extLst>
      <p:ext uri="{BB962C8B-B14F-4D97-AF65-F5344CB8AC3E}">
        <p14:creationId xmlns:p14="http://schemas.microsoft.com/office/powerpoint/2010/main" val="2979861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8_Blank">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044BA8-2851-2043-A4DD-48D2E3941B6F}"/>
              </a:ext>
            </a:extLst>
          </p:cNvPr>
          <p:cNvSpPr>
            <a:spLocks noGrp="1"/>
          </p:cNvSpPr>
          <p:nvPr>
            <p:ph type="title"/>
          </p:nvPr>
        </p:nvSpPr>
        <p:spPr>
          <a:xfrm>
            <a:off x="418475" y="0"/>
            <a:ext cx="11220639" cy="1056807"/>
          </a:xfrm>
        </p:spPr>
        <p:txBody>
          <a:bodyPr tIns="0" bIns="0">
            <a:normAutofit/>
          </a:bodyPr>
          <a:lstStyle>
            <a:lvl1pPr>
              <a:defRPr sz="32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9EEB1C4-96C2-FB47-BDE1-168D7BFC4FB2}"/>
              </a:ext>
            </a:extLst>
          </p:cNvPr>
          <p:cNvCxnSpPr/>
          <p:nvPr/>
        </p:nvCxnSpPr>
        <p:spPr>
          <a:xfrm>
            <a:off x="552885" y="963135"/>
            <a:ext cx="492370" cy="0"/>
          </a:xfrm>
          <a:prstGeom prst="line">
            <a:avLst/>
          </a:prstGeom>
          <a:ln w="38100">
            <a:solidFill>
              <a:srgbClr val="246FE5"/>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B6CA8DA-F082-456D-9A7F-A3920B58711C}"/>
              </a:ext>
            </a:extLst>
          </p:cNvPr>
          <p:cNvCxnSpPr/>
          <p:nvPr userDrawn="1"/>
        </p:nvCxnSpPr>
        <p:spPr>
          <a:xfrm>
            <a:off x="552885" y="963135"/>
            <a:ext cx="492370" cy="0"/>
          </a:xfrm>
          <a:prstGeom prst="line">
            <a:avLst/>
          </a:prstGeom>
          <a:ln w="38100">
            <a:solidFill>
              <a:srgbClr val="246F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311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and Footer - WHIT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ACF91DB-8D95-0E48-8FAE-34D64367594E}"/>
              </a:ext>
            </a:extLst>
          </p:cNvPr>
          <p:cNvSpPr txBox="1">
            <a:spLocks/>
          </p:cNvSpPr>
          <p:nvPr userDrawn="1"/>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sp>
        <p:nvSpPr>
          <p:cNvPr id="8" name="Title 1">
            <a:extLst>
              <a:ext uri="{FF2B5EF4-FFF2-40B4-BE49-F238E27FC236}">
                <a16:creationId xmlns:a16="http://schemas.microsoft.com/office/drawing/2014/main" id="{981E0B23-FD00-934D-A1A4-D78DB3EE6456}"/>
              </a:ext>
            </a:extLst>
          </p:cNvPr>
          <p:cNvSpPr>
            <a:spLocks noGrp="1"/>
          </p:cNvSpPr>
          <p:nvPr>
            <p:ph type="title"/>
          </p:nvPr>
        </p:nvSpPr>
        <p:spPr>
          <a:xfrm>
            <a:off x="457199" y="381000"/>
            <a:ext cx="10797561" cy="871326"/>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pic>
        <p:nvPicPr>
          <p:cNvPr id="11" name="Picture 10" descr="A close up of a sign&#10;&#10;Description automatically generated">
            <a:extLst>
              <a:ext uri="{FF2B5EF4-FFF2-40B4-BE49-F238E27FC236}">
                <a16:creationId xmlns:a16="http://schemas.microsoft.com/office/drawing/2014/main" id="{DE65F23F-9FB7-7249-8004-7EB3236FDC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2" name="Slide Number Placeholder 5">
            <a:extLst>
              <a:ext uri="{FF2B5EF4-FFF2-40B4-BE49-F238E27FC236}">
                <a16:creationId xmlns:a16="http://schemas.microsoft.com/office/drawing/2014/main" id="{4A1D9544-FCC9-644B-A352-FE8E3900CA7F}"/>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 name="Footer Placeholder 11">
            <a:extLst>
              <a:ext uri="{FF2B5EF4-FFF2-40B4-BE49-F238E27FC236}">
                <a16:creationId xmlns:a16="http://schemas.microsoft.com/office/drawing/2014/main" id="{C889D57E-1956-8B4E-BC68-8256B382DC51}"/>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215150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3" pos="2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JUST FOOTER">
    <p:bg>
      <p:bgPr>
        <a:solidFill>
          <a:schemeClr val="bg1"/>
        </a:solidFill>
        <a:effectLst/>
      </p:bgPr>
    </p:bg>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1B23E461-C85F-684B-B0C6-CA537B36FC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5" name="Slide Number Placeholder 5">
            <a:extLst>
              <a:ext uri="{FF2B5EF4-FFF2-40B4-BE49-F238E27FC236}">
                <a16:creationId xmlns:a16="http://schemas.microsoft.com/office/drawing/2014/main" id="{B08C2346-A3B6-954C-9C6F-BF6EFAC32ECA}"/>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 name="Footer Placeholder 11">
            <a:extLst>
              <a:ext uri="{FF2B5EF4-FFF2-40B4-BE49-F238E27FC236}">
                <a16:creationId xmlns:a16="http://schemas.microsoft.com/office/drawing/2014/main" id="{4B6473DB-0EBF-9A46-B184-5A06C2396955}"/>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4043634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and Footer - Pattern">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5CE8863-B82F-FA41-9C09-56AA3BAF83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806"/>
          <a:stretch/>
        </p:blipFill>
        <p:spPr>
          <a:xfrm rot="10800000">
            <a:off x="1633311" y="0"/>
            <a:ext cx="10558689" cy="6858000"/>
          </a:xfrm>
          <a:prstGeom prst="rect">
            <a:avLst/>
          </a:prstGeom>
        </p:spPr>
      </p:pic>
      <p:sp>
        <p:nvSpPr>
          <p:cNvPr id="7" name="Slide Number Placeholder 5">
            <a:extLst>
              <a:ext uri="{FF2B5EF4-FFF2-40B4-BE49-F238E27FC236}">
                <a16:creationId xmlns:a16="http://schemas.microsoft.com/office/drawing/2014/main" id="{1ACF91DB-8D95-0E48-8FAE-34D64367594E}"/>
              </a:ext>
            </a:extLst>
          </p:cNvPr>
          <p:cNvSpPr txBox="1">
            <a:spLocks/>
          </p:cNvSpPr>
          <p:nvPr userDrawn="1"/>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pic>
        <p:nvPicPr>
          <p:cNvPr id="11" name="Picture 10" descr="A close up of a sign&#10;&#10;Description automatically generated">
            <a:extLst>
              <a:ext uri="{FF2B5EF4-FFF2-40B4-BE49-F238E27FC236}">
                <a16:creationId xmlns:a16="http://schemas.microsoft.com/office/drawing/2014/main" id="{DE65F23F-9FB7-7249-8004-7EB3236FD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23" name="Title 1">
            <a:extLst>
              <a:ext uri="{FF2B5EF4-FFF2-40B4-BE49-F238E27FC236}">
                <a16:creationId xmlns:a16="http://schemas.microsoft.com/office/drawing/2014/main" id="{5A531642-F1D9-0347-8DF1-751F36024DE6}"/>
              </a:ext>
            </a:extLst>
          </p:cNvPr>
          <p:cNvSpPr>
            <a:spLocks noGrp="1"/>
          </p:cNvSpPr>
          <p:nvPr>
            <p:ph type="title"/>
          </p:nvPr>
        </p:nvSpPr>
        <p:spPr>
          <a:xfrm>
            <a:off x="457199" y="381000"/>
            <a:ext cx="10797561" cy="871326"/>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7E06A76-257F-C14F-85D1-5792881962E9}"/>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Footer Placeholder 11">
            <a:extLst>
              <a:ext uri="{FF2B5EF4-FFF2-40B4-BE49-F238E27FC236}">
                <a16:creationId xmlns:a16="http://schemas.microsoft.com/office/drawing/2014/main" id="{84F31450-F2F5-224B-8376-F27282118ABF}"/>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17306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3" pos="288" userDrawn="1">
          <p15:clr>
            <a:srgbClr val="FBAE40"/>
          </p15:clr>
        </p15:guide>
        <p15:guide id="4" orient="horz" pos="412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Left Bar-Pattern">
    <p:bg>
      <p:bgPr>
        <a:blipFill dpi="0" rotWithShape="1">
          <a:blip r:embed="rId2">
            <a:alphaModFix amt="0"/>
            <a:lum/>
          </a:blip>
          <a:srcRect/>
          <a:stretch>
            <a:fillRect l="-21000" r="-15000"/>
          </a:stretch>
        </a:blipFill>
        <a:effectLst/>
      </p:bgPr>
    </p:bg>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0F4305C5-515B-C443-8AE0-A459FDBEAD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6806"/>
          <a:stretch/>
        </p:blipFill>
        <p:spPr>
          <a:xfrm rot="10800000">
            <a:off x="1633311" y="0"/>
            <a:ext cx="10558689" cy="68580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BD8455BD-00A7-B649-AE03-31118FD3F86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739" t="13970"/>
          <a:stretch/>
        </p:blipFill>
        <p:spPr>
          <a:xfrm>
            <a:off x="774574" y="6356350"/>
            <a:ext cx="975318" cy="268076"/>
          </a:xfrm>
          <a:prstGeom prst="rect">
            <a:avLst/>
          </a:prstGeom>
        </p:spPr>
      </p:pic>
      <p:sp>
        <p:nvSpPr>
          <p:cNvPr id="14" name="Title 1">
            <a:extLst>
              <a:ext uri="{FF2B5EF4-FFF2-40B4-BE49-F238E27FC236}">
                <a16:creationId xmlns:a16="http://schemas.microsoft.com/office/drawing/2014/main" id="{2FE6DB1A-7587-FE47-945E-BC5A0E2B0285}"/>
              </a:ext>
            </a:extLst>
          </p:cNvPr>
          <p:cNvSpPr>
            <a:spLocks noGrp="1"/>
          </p:cNvSpPr>
          <p:nvPr>
            <p:ph type="title"/>
          </p:nvPr>
        </p:nvSpPr>
        <p:spPr>
          <a:xfrm>
            <a:off x="774574" y="381000"/>
            <a:ext cx="10960226" cy="871326"/>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A755A261-FBDD-2745-B310-94DA3E8617C1}"/>
              </a:ext>
            </a:extLst>
          </p:cNvPr>
          <p:cNvSpPr>
            <a:spLocks noGrp="1"/>
          </p:cNvSpPr>
          <p:nvPr>
            <p:ph type="body" sz="quarter" idx="18"/>
          </p:nvPr>
        </p:nvSpPr>
        <p:spPr>
          <a:xfrm>
            <a:off x="7620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4AEF79BA-2189-0B47-81AA-808D901A905F}"/>
              </a:ext>
            </a:extLst>
          </p:cNvPr>
          <p:cNvSpPr/>
          <p:nvPr userDrawn="1"/>
        </p:nvSpPr>
        <p:spPr>
          <a:xfrm>
            <a:off x="0" y="0"/>
            <a:ext cx="492513" cy="6966336"/>
          </a:xfrm>
          <a:prstGeom prst="rect">
            <a:avLst/>
          </a:prstGeom>
          <a:solidFill>
            <a:srgbClr val="003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11" name="Slide Number Placeholder 5">
            <a:extLst>
              <a:ext uri="{FF2B5EF4-FFF2-40B4-BE49-F238E27FC236}">
                <a16:creationId xmlns:a16="http://schemas.microsoft.com/office/drawing/2014/main" id="{DB76C2EC-E7EA-A448-93F0-B7D1F20EB79F}"/>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E2160C4D-5CC8-1C4A-8A7A-59D0BD500162}"/>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414245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480" userDrawn="1">
          <p15:clr>
            <a:srgbClr val="FBAE40"/>
          </p15:clr>
        </p15:guide>
        <p15:guide id="3" pos="7392" userDrawn="1">
          <p15:clr>
            <a:srgbClr val="FBAE40"/>
          </p15:clr>
        </p15:guide>
        <p15:guide id="4" orient="horz" pos="38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Divider_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C38031-F064-E24D-B24D-1D93F9AFE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34"/>
          <a:stretch/>
        </p:blipFill>
        <p:spPr>
          <a:xfrm>
            <a:off x="2391895" y="-96220"/>
            <a:ext cx="9960525" cy="6970261"/>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userDrawn="1"/>
        </p:nvSpPr>
        <p:spPr bwMode="auto">
          <a:xfrm>
            <a:off x="-2416188" y="-747650"/>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2" name="Title 1">
            <a:extLst>
              <a:ext uri="{FF2B5EF4-FFF2-40B4-BE49-F238E27FC236}">
                <a16:creationId xmlns:a16="http://schemas.microsoft.com/office/drawing/2014/main" id="{F0A535E9-5447-0441-8EF5-6BB7D2085CB9}"/>
              </a:ext>
            </a:extLst>
          </p:cNvPr>
          <p:cNvSpPr>
            <a:spLocks noGrp="1"/>
          </p:cNvSpPr>
          <p:nvPr>
            <p:ph type="title" hasCustomPrompt="1"/>
          </p:nvPr>
        </p:nvSpPr>
        <p:spPr>
          <a:xfrm>
            <a:off x="457200" y="17526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13" name="Slide Number Placeholder 5">
            <a:extLst>
              <a:ext uri="{FF2B5EF4-FFF2-40B4-BE49-F238E27FC236}">
                <a16:creationId xmlns:a16="http://schemas.microsoft.com/office/drawing/2014/main" id="{102F1C39-6A5F-1B43-B77F-5BDF6B3421EE}"/>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 name="Footer Placeholder 11">
            <a:extLst>
              <a:ext uri="{FF2B5EF4-FFF2-40B4-BE49-F238E27FC236}">
                <a16:creationId xmlns:a16="http://schemas.microsoft.com/office/drawing/2014/main" id="{2DCF8441-DC5B-7E49-AA66-33D0E0E6DA44}"/>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234502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288" userDrawn="1">
          <p15:clr>
            <a:srgbClr val="FBAE40"/>
          </p15:clr>
        </p15:guide>
        <p15:guide id="3" pos="33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Left Bar-Pattern">
    <p:bg>
      <p:bgPr>
        <a:blipFill dpi="0" rotWithShape="1">
          <a:blip r:embed="rId2">
            <a:alphaModFix amt="0"/>
            <a:lum/>
          </a:blip>
          <a:srcRect/>
          <a:stretch>
            <a:fillRect l="-21000" r="-15000"/>
          </a:stretch>
        </a:blipFill>
        <a:effectLst/>
      </p:bgPr>
    </p:bg>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0F4305C5-515B-C443-8AE0-A459FDBEADCB}"/>
              </a:ext>
            </a:extLst>
          </p:cNvPr>
          <p:cNvPicPr>
            <a:picLocks noChangeAspect="1"/>
          </p:cNvPicPr>
          <p:nvPr/>
        </p:nvPicPr>
        <p:blipFill rotWithShape="1">
          <a:blip r:embed="rId3">
            <a:extLst>
              <a:ext uri="{28A0092B-C50C-407E-A947-70E740481C1C}">
                <a14:useLocalDpi xmlns:a14="http://schemas.microsoft.com/office/drawing/2010/main" val="0"/>
              </a:ext>
            </a:extLst>
          </a:blip>
          <a:srcRect r="16806"/>
          <a:stretch/>
        </p:blipFill>
        <p:spPr>
          <a:xfrm rot="10800000">
            <a:off x="1633311" y="0"/>
            <a:ext cx="10558689" cy="68580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BD8455BD-00A7-B649-AE03-31118FD3F8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739" t="13970"/>
          <a:stretch/>
        </p:blipFill>
        <p:spPr>
          <a:xfrm>
            <a:off x="774574" y="6356350"/>
            <a:ext cx="975318" cy="268076"/>
          </a:xfrm>
          <a:prstGeom prst="rect">
            <a:avLst/>
          </a:prstGeom>
        </p:spPr>
      </p:pic>
      <p:sp>
        <p:nvSpPr>
          <p:cNvPr id="14" name="Title 1">
            <a:extLst>
              <a:ext uri="{FF2B5EF4-FFF2-40B4-BE49-F238E27FC236}">
                <a16:creationId xmlns:a16="http://schemas.microsoft.com/office/drawing/2014/main" id="{2FE6DB1A-7587-FE47-945E-BC5A0E2B0285}"/>
              </a:ext>
            </a:extLst>
          </p:cNvPr>
          <p:cNvSpPr>
            <a:spLocks noGrp="1"/>
          </p:cNvSpPr>
          <p:nvPr>
            <p:ph type="title"/>
          </p:nvPr>
        </p:nvSpPr>
        <p:spPr>
          <a:xfrm>
            <a:off x="774574" y="381000"/>
            <a:ext cx="10960226" cy="871326"/>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A755A261-FBDD-2745-B310-94DA3E8617C1}"/>
              </a:ext>
            </a:extLst>
          </p:cNvPr>
          <p:cNvSpPr>
            <a:spLocks noGrp="1"/>
          </p:cNvSpPr>
          <p:nvPr>
            <p:ph type="body" sz="quarter" idx="18"/>
          </p:nvPr>
        </p:nvSpPr>
        <p:spPr>
          <a:xfrm>
            <a:off x="7620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4AEF79BA-2189-0B47-81AA-808D901A905F}"/>
              </a:ext>
            </a:extLst>
          </p:cNvPr>
          <p:cNvSpPr/>
          <p:nvPr/>
        </p:nvSpPr>
        <p:spPr>
          <a:xfrm>
            <a:off x="0" y="0"/>
            <a:ext cx="492513" cy="6966336"/>
          </a:xfrm>
          <a:prstGeom prst="rect">
            <a:avLst/>
          </a:prstGeom>
          <a:solidFill>
            <a:srgbClr val="003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11" name="Slide Number Placeholder 5">
            <a:extLst>
              <a:ext uri="{FF2B5EF4-FFF2-40B4-BE49-F238E27FC236}">
                <a16:creationId xmlns:a16="http://schemas.microsoft.com/office/drawing/2014/main" id="{DB76C2EC-E7EA-A448-93F0-B7D1F20EB79F}"/>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E2160C4D-5CC8-1C4A-8A7A-59D0BD500162}"/>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pic>
        <p:nvPicPr>
          <p:cNvPr id="9" name="Picture 8" descr="A close up of a logo&#10;&#10;Description automatically generated">
            <a:extLst>
              <a:ext uri="{FF2B5EF4-FFF2-40B4-BE49-F238E27FC236}">
                <a16:creationId xmlns:a16="http://schemas.microsoft.com/office/drawing/2014/main" id="{59D59619-D0AF-48DE-B713-9E5EA90192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6806"/>
          <a:stretch/>
        </p:blipFill>
        <p:spPr>
          <a:xfrm rot="10800000">
            <a:off x="1633311" y="0"/>
            <a:ext cx="10558689"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457AEDF7-ECD1-4CAD-8B96-16F0AA23C8F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739" t="13970"/>
          <a:stretch/>
        </p:blipFill>
        <p:spPr>
          <a:xfrm>
            <a:off x="774574" y="6356350"/>
            <a:ext cx="975318" cy="268076"/>
          </a:xfrm>
          <a:prstGeom prst="rect">
            <a:avLst/>
          </a:prstGeom>
        </p:spPr>
      </p:pic>
      <p:sp>
        <p:nvSpPr>
          <p:cNvPr id="12" name="Rectangle 11">
            <a:extLst>
              <a:ext uri="{FF2B5EF4-FFF2-40B4-BE49-F238E27FC236}">
                <a16:creationId xmlns:a16="http://schemas.microsoft.com/office/drawing/2014/main" id="{8DC388C5-1596-4CAA-B634-5FE22839E1E2}"/>
              </a:ext>
            </a:extLst>
          </p:cNvPr>
          <p:cNvSpPr/>
          <p:nvPr userDrawn="1"/>
        </p:nvSpPr>
        <p:spPr>
          <a:xfrm>
            <a:off x="0" y="0"/>
            <a:ext cx="492513" cy="6966336"/>
          </a:xfrm>
          <a:prstGeom prst="rect">
            <a:avLst/>
          </a:prstGeom>
          <a:solidFill>
            <a:srgbClr val="003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16" name="Slide Number Placeholder 5">
            <a:extLst>
              <a:ext uri="{FF2B5EF4-FFF2-40B4-BE49-F238E27FC236}">
                <a16:creationId xmlns:a16="http://schemas.microsoft.com/office/drawing/2014/main" id="{447DD62D-D40C-4852-AFDE-637304B39465}"/>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9" name="Footer Placeholder 11">
            <a:extLst>
              <a:ext uri="{FF2B5EF4-FFF2-40B4-BE49-F238E27FC236}">
                <a16:creationId xmlns:a16="http://schemas.microsoft.com/office/drawing/2014/main" id="{F3E00BF6-FAC1-4507-92CC-602E82620175}"/>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0692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5" pos="480" userDrawn="1">
          <p15:clr>
            <a:srgbClr val="FBAE40"/>
          </p15:clr>
        </p15:guide>
        <p15:guide id="6" pos="7392" userDrawn="1">
          <p15:clr>
            <a:srgbClr val="FBAE40"/>
          </p15:clr>
        </p15:guide>
        <p15:guide id="7"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Divider_2">
    <p:spTree>
      <p:nvGrpSpPr>
        <p:cNvPr id="1" name=""/>
        <p:cNvGrpSpPr/>
        <p:nvPr/>
      </p:nvGrpSpPr>
      <p:grpSpPr>
        <a:xfrm>
          <a:off x="0" y="0"/>
          <a:ext cx="0" cy="0"/>
          <a:chOff x="0" y="0"/>
          <a:chExt cx="0" cy="0"/>
        </a:xfrm>
      </p:grpSpPr>
      <p:pic>
        <p:nvPicPr>
          <p:cNvPr id="15" name="Picture 14" descr="A person using a computer&#10;&#10;Description automatically generated">
            <a:extLst>
              <a:ext uri="{FF2B5EF4-FFF2-40B4-BE49-F238E27FC236}">
                <a16:creationId xmlns:a16="http://schemas.microsoft.com/office/drawing/2014/main" id="{AA13C6DC-3193-8843-A029-C13672084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9" name="Title 1">
            <a:extLst>
              <a:ext uri="{FF2B5EF4-FFF2-40B4-BE49-F238E27FC236}">
                <a16:creationId xmlns:a16="http://schemas.microsoft.com/office/drawing/2014/main" id="{54336D57-9DAF-EA41-9A7D-80106B6B07B8}"/>
              </a:ext>
            </a:extLst>
          </p:cNvPr>
          <p:cNvSpPr>
            <a:spLocks noGrp="1"/>
          </p:cNvSpPr>
          <p:nvPr>
            <p:ph type="title" hasCustomPrompt="1"/>
          </p:nvPr>
        </p:nvSpPr>
        <p:spPr>
          <a:xfrm>
            <a:off x="457200" y="18288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8" name="Slide Number Placeholder 5">
            <a:extLst>
              <a:ext uri="{FF2B5EF4-FFF2-40B4-BE49-F238E27FC236}">
                <a16:creationId xmlns:a16="http://schemas.microsoft.com/office/drawing/2014/main" id="{BAA0989F-8470-AE41-B33F-3112E7E9DE2B}"/>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EC3FBA64-21DC-1342-A443-0C266E3B230C}"/>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381066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Divider_3">
    <p:spTree>
      <p:nvGrpSpPr>
        <p:cNvPr id="1" name=""/>
        <p:cNvGrpSpPr/>
        <p:nvPr/>
      </p:nvGrpSpPr>
      <p:grpSpPr>
        <a:xfrm>
          <a:off x="0" y="0"/>
          <a:ext cx="0" cy="0"/>
          <a:chOff x="0" y="0"/>
          <a:chExt cx="0" cy="0"/>
        </a:xfrm>
      </p:grpSpPr>
      <p:pic>
        <p:nvPicPr>
          <p:cNvPr id="13" name="Picture 12" descr="A person standing in front of a computer&#10;&#10;Description automatically generated">
            <a:extLst>
              <a:ext uri="{FF2B5EF4-FFF2-40B4-BE49-F238E27FC236}">
                <a16:creationId xmlns:a16="http://schemas.microsoft.com/office/drawing/2014/main" id="{DA594D84-815A-2249-8E14-81A347AACD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0491" y="-96220"/>
            <a:ext cx="12395392" cy="6972408"/>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8" name="Title 1">
            <a:extLst>
              <a:ext uri="{FF2B5EF4-FFF2-40B4-BE49-F238E27FC236}">
                <a16:creationId xmlns:a16="http://schemas.microsoft.com/office/drawing/2014/main" id="{EA95D37A-DA2E-CC4A-A80B-3243CF056D7B}"/>
              </a:ext>
            </a:extLst>
          </p:cNvPr>
          <p:cNvSpPr>
            <a:spLocks noGrp="1"/>
          </p:cNvSpPr>
          <p:nvPr>
            <p:ph type="title" hasCustomPrompt="1"/>
          </p:nvPr>
        </p:nvSpPr>
        <p:spPr>
          <a:xfrm>
            <a:off x="457200" y="18288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9" name="Slide Number Placeholder 5">
            <a:extLst>
              <a:ext uri="{FF2B5EF4-FFF2-40B4-BE49-F238E27FC236}">
                <a16:creationId xmlns:a16="http://schemas.microsoft.com/office/drawing/2014/main" id="{2891F697-212E-4949-B64E-86A504411856}"/>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3D2A92C2-821A-8F49-92AB-B401E859B169}"/>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285829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ivider_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594D84-815A-2249-8E14-81A347AACD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19" y="-96220"/>
            <a:ext cx="12395392" cy="6972408"/>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8" name="Title 1">
            <a:extLst>
              <a:ext uri="{FF2B5EF4-FFF2-40B4-BE49-F238E27FC236}">
                <a16:creationId xmlns:a16="http://schemas.microsoft.com/office/drawing/2014/main" id="{0F94987C-55A2-944C-92A1-BB05518B1508}"/>
              </a:ext>
            </a:extLst>
          </p:cNvPr>
          <p:cNvSpPr>
            <a:spLocks noGrp="1"/>
          </p:cNvSpPr>
          <p:nvPr>
            <p:ph type="title" hasCustomPrompt="1"/>
          </p:nvPr>
        </p:nvSpPr>
        <p:spPr>
          <a:xfrm>
            <a:off x="457200" y="1796565"/>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9" name="Slide Number Placeholder 5">
            <a:extLst>
              <a:ext uri="{FF2B5EF4-FFF2-40B4-BE49-F238E27FC236}">
                <a16:creationId xmlns:a16="http://schemas.microsoft.com/office/drawing/2014/main" id="{9169B4DC-5A8A-3445-BE5C-C25F2E764EC6}"/>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99A5A264-5AA4-F64C-8302-DB4EC6421898}"/>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429409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vider_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594D84-815A-2249-8E14-81A347AACD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30491" y="-96220"/>
            <a:ext cx="12395392" cy="6972408"/>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9" name="Title 1">
            <a:extLst>
              <a:ext uri="{FF2B5EF4-FFF2-40B4-BE49-F238E27FC236}">
                <a16:creationId xmlns:a16="http://schemas.microsoft.com/office/drawing/2014/main" id="{F3BD87FF-BE45-4441-A436-ACFABDBEF54C}"/>
              </a:ext>
            </a:extLst>
          </p:cNvPr>
          <p:cNvSpPr>
            <a:spLocks noGrp="1"/>
          </p:cNvSpPr>
          <p:nvPr>
            <p:ph type="title" hasCustomPrompt="1"/>
          </p:nvPr>
        </p:nvSpPr>
        <p:spPr>
          <a:xfrm>
            <a:off x="457200" y="18288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8" name="Slide Number Placeholder 5">
            <a:extLst>
              <a:ext uri="{FF2B5EF4-FFF2-40B4-BE49-F238E27FC236}">
                <a16:creationId xmlns:a16="http://schemas.microsoft.com/office/drawing/2014/main" id="{D131654A-429B-1541-A176-6E81B35F97D5}"/>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B4AA6B5E-ADEE-E04C-B0EA-03F3F3A27BE8}"/>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16219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pic>
        <p:nvPicPr>
          <p:cNvPr id="10" name="Picture 9" descr="Two people looking at the camera&#10;&#10;Description automatically generated">
            <a:extLst>
              <a:ext uri="{FF2B5EF4-FFF2-40B4-BE49-F238E27FC236}">
                <a16:creationId xmlns:a16="http://schemas.microsoft.com/office/drawing/2014/main" id="{1DC75806-1DBA-D743-9435-F695A3B454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2580" y="-177763"/>
            <a:ext cx="6817756" cy="6670874"/>
          </a:xfrm>
          <a:prstGeom prst="rect">
            <a:avLst/>
          </a:prstGeom>
        </p:spPr>
      </p:pic>
      <p:sp>
        <p:nvSpPr>
          <p:cNvPr id="11" name="Freeform 10">
            <a:extLst>
              <a:ext uri="{FF2B5EF4-FFF2-40B4-BE49-F238E27FC236}">
                <a16:creationId xmlns:a16="http://schemas.microsoft.com/office/drawing/2014/main" id="{B9DC2AC1-D6A0-7E46-87EB-F14368473800}"/>
              </a:ext>
            </a:extLst>
          </p:cNvPr>
          <p:cNvSpPr/>
          <p:nvPr userDrawn="1"/>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8" name="Title 1">
            <a:extLst>
              <a:ext uri="{FF2B5EF4-FFF2-40B4-BE49-F238E27FC236}">
                <a16:creationId xmlns:a16="http://schemas.microsoft.com/office/drawing/2014/main" id="{D780EE20-1082-3544-A4D9-08A234DB47A6}"/>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9" name="Text Placeholder 11">
            <a:extLst>
              <a:ext uri="{FF2B5EF4-FFF2-40B4-BE49-F238E27FC236}">
                <a16:creationId xmlns:a16="http://schemas.microsoft.com/office/drawing/2014/main" id="{23F28A23-31DC-4A4C-8209-310A6ECFF23F}"/>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close up of a sign&#10;&#10;Description automatically generated">
            <a:extLst>
              <a:ext uri="{FF2B5EF4-FFF2-40B4-BE49-F238E27FC236}">
                <a16:creationId xmlns:a16="http://schemas.microsoft.com/office/drawing/2014/main" id="{EAAFD863-F450-FC45-BEAA-BBCE5693A02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2" name="Slide Number Placeholder 5">
            <a:extLst>
              <a:ext uri="{FF2B5EF4-FFF2-40B4-BE49-F238E27FC236}">
                <a16:creationId xmlns:a16="http://schemas.microsoft.com/office/drawing/2014/main" id="{CAF85012-80FB-CA44-B462-6C3680DDE9EE}"/>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 name="Footer Placeholder 11">
            <a:extLst>
              <a:ext uri="{FF2B5EF4-FFF2-40B4-BE49-F238E27FC236}">
                <a16:creationId xmlns:a16="http://schemas.microsoft.com/office/drawing/2014/main" id="{DA4AD48D-C6F3-384C-96D6-13BE6C06A248}"/>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2056331108"/>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8E3DB-A8BE-D349-B086-CC3EBE3494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79401" y="-76200"/>
            <a:ext cx="6817755" cy="6670874"/>
          </a:xfrm>
          <a:prstGeom prst="rect">
            <a:avLst/>
          </a:prstGeom>
        </p:spPr>
      </p:pic>
      <p:sp>
        <p:nvSpPr>
          <p:cNvPr id="6" name="Slide Number Placeholder 5">
            <a:extLst>
              <a:ext uri="{FF2B5EF4-FFF2-40B4-BE49-F238E27FC236}">
                <a16:creationId xmlns:a16="http://schemas.microsoft.com/office/drawing/2014/main" id="{676BF690-7106-0143-BC80-6E68CE278BD0}"/>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Slide Number Placeholder 5">
            <a:extLst>
              <a:ext uri="{FF2B5EF4-FFF2-40B4-BE49-F238E27FC236}">
                <a16:creationId xmlns:a16="http://schemas.microsoft.com/office/drawing/2014/main" id="{C1CC407E-4739-7548-8F25-2041B3DC716C}"/>
              </a:ext>
            </a:extLst>
          </p:cNvPr>
          <p:cNvSpPr txBox="1">
            <a:spLocks/>
          </p:cNvSpPr>
          <p:nvPr userDrawn="1"/>
        </p:nvSpPr>
        <p:spPr>
          <a:xfrm>
            <a:off x="11088950"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4A190016-BAF0-A047-AA46-CE1336578C70}"/>
              </a:ext>
            </a:extLst>
          </p:cNvPr>
          <p:cNvSpPr txBox="1">
            <a:spLocks/>
          </p:cNvSpPr>
          <p:nvPr userDrawn="1"/>
        </p:nvSpPr>
        <p:spPr>
          <a:xfrm>
            <a:off x="8166847" y="6404874"/>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
        <p:nvSpPr>
          <p:cNvPr id="9" name="Freeform 8">
            <a:extLst>
              <a:ext uri="{FF2B5EF4-FFF2-40B4-BE49-F238E27FC236}">
                <a16:creationId xmlns:a16="http://schemas.microsoft.com/office/drawing/2014/main" id="{08DE7BB2-6D53-8646-B13B-90489E66B72C}"/>
              </a:ext>
            </a:extLst>
          </p:cNvPr>
          <p:cNvSpPr/>
          <p:nvPr userDrawn="1"/>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15" name="Title 1">
            <a:extLst>
              <a:ext uri="{FF2B5EF4-FFF2-40B4-BE49-F238E27FC236}">
                <a16:creationId xmlns:a16="http://schemas.microsoft.com/office/drawing/2014/main" id="{474BBDD6-04D8-414E-9924-B5E161297D28}"/>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C7C6D58C-AE74-BA4C-B3C1-2B6A15FDB865}"/>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B570B751-9E0E-0D45-A2D8-66CFA654BF8E}"/>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497F025C-D337-6043-9FD7-27E19B2D328D}"/>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686471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76BF690-7106-0143-BC80-6E68CE278BD0}"/>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8A98E3DB-A8BE-D349-B086-CC3EBE3494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79401" y="-177763"/>
            <a:ext cx="6817755" cy="6670873"/>
          </a:xfrm>
          <a:prstGeom prst="rect">
            <a:avLst/>
          </a:prstGeom>
        </p:spPr>
      </p:pic>
      <p:sp>
        <p:nvSpPr>
          <p:cNvPr id="10" name="Slide Number Placeholder 5">
            <a:extLst>
              <a:ext uri="{FF2B5EF4-FFF2-40B4-BE49-F238E27FC236}">
                <a16:creationId xmlns:a16="http://schemas.microsoft.com/office/drawing/2014/main" id="{C1CC407E-4739-7548-8F25-2041B3DC716C}"/>
              </a:ext>
            </a:extLst>
          </p:cNvPr>
          <p:cNvSpPr txBox="1">
            <a:spLocks/>
          </p:cNvSpPr>
          <p:nvPr userDrawn="1"/>
        </p:nvSpPr>
        <p:spPr>
          <a:xfrm>
            <a:off x="11088950"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4A190016-BAF0-A047-AA46-CE1336578C70}"/>
              </a:ext>
            </a:extLst>
          </p:cNvPr>
          <p:cNvSpPr txBox="1">
            <a:spLocks/>
          </p:cNvSpPr>
          <p:nvPr userDrawn="1"/>
        </p:nvSpPr>
        <p:spPr>
          <a:xfrm>
            <a:off x="8166847" y="6404874"/>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
        <p:nvSpPr>
          <p:cNvPr id="9" name="Freeform 8">
            <a:extLst>
              <a:ext uri="{FF2B5EF4-FFF2-40B4-BE49-F238E27FC236}">
                <a16:creationId xmlns:a16="http://schemas.microsoft.com/office/drawing/2014/main" id="{316D43B8-4B88-204B-A3F5-83AE30C2D873}"/>
              </a:ext>
            </a:extLst>
          </p:cNvPr>
          <p:cNvSpPr/>
          <p:nvPr userDrawn="1"/>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15" name="Title 1">
            <a:extLst>
              <a:ext uri="{FF2B5EF4-FFF2-40B4-BE49-F238E27FC236}">
                <a16:creationId xmlns:a16="http://schemas.microsoft.com/office/drawing/2014/main" id="{FC94CD33-50A6-C946-88D3-B40ACB1EE367}"/>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567A03FE-C89B-4C4B-B89B-60D6DE6DAA15}"/>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68AEF036-39B4-DA48-BBEC-4593AEB17C13}"/>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2416F679-40C0-9042-94B2-F7D55FF7A9B8}"/>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815854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8E3DB-A8BE-D349-B086-CC3EBE3494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8249" y="-208243"/>
            <a:ext cx="6848905" cy="6701353"/>
          </a:xfrm>
          <a:prstGeom prst="rect">
            <a:avLst/>
          </a:prstGeom>
        </p:spPr>
      </p:pic>
      <p:sp>
        <p:nvSpPr>
          <p:cNvPr id="14" name="Freeform 13">
            <a:extLst>
              <a:ext uri="{FF2B5EF4-FFF2-40B4-BE49-F238E27FC236}">
                <a16:creationId xmlns:a16="http://schemas.microsoft.com/office/drawing/2014/main" id="{DD2339A9-AFC1-8C46-B90A-B723690675BC}"/>
              </a:ext>
            </a:extLst>
          </p:cNvPr>
          <p:cNvSpPr/>
          <p:nvPr userDrawn="1"/>
        </p:nvSpPr>
        <p:spPr>
          <a:xfrm>
            <a:off x="6101557" y="-172384"/>
            <a:ext cx="7315487" cy="6858000"/>
          </a:xfrm>
          <a:custGeom>
            <a:avLst/>
            <a:gdLst>
              <a:gd name="connsiteX0" fmla="*/ 7299158 w 7520834"/>
              <a:gd name="connsiteY0" fmla="*/ 4114810 h 7050505"/>
              <a:gd name="connsiteX1" fmla="*/ 7315436 w 7520834"/>
              <a:gd name="connsiteY1" fmla="*/ 4119634 h 7050505"/>
              <a:gd name="connsiteX2" fmla="*/ 7424378 w 7520834"/>
              <a:gd name="connsiteY2" fmla="*/ 4191976 h 7050505"/>
              <a:gd name="connsiteX3" fmla="*/ 7424378 w 7520834"/>
              <a:gd name="connsiteY3" fmla="*/ 4657707 h 7050505"/>
              <a:gd name="connsiteX4" fmla="*/ 7299158 w 7520834"/>
              <a:gd name="connsiteY4" fmla="*/ 4782927 h 7050505"/>
              <a:gd name="connsiteX5" fmla="*/ 6222732 w 7520834"/>
              <a:gd name="connsiteY5" fmla="*/ 3697320 h 7050505"/>
              <a:gd name="connsiteX6" fmla="*/ 5912879 w 7520834"/>
              <a:gd name="connsiteY6" fmla="*/ 3825665 h 7050505"/>
              <a:gd name="connsiteX7" fmla="*/ 3756552 w 7520834"/>
              <a:gd name="connsiteY7" fmla="*/ 5981992 h 7050505"/>
              <a:gd name="connsiteX8" fmla="*/ 3756551 w 7520834"/>
              <a:gd name="connsiteY8" fmla="*/ 6601696 h 7050505"/>
              <a:gd name="connsiteX9" fmla="*/ 4376256 w 7520834"/>
              <a:gd name="connsiteY9" fmla="*/ 6601696 h 7050505"/>
              <a:gd name="connsiteX10" fmla="*/ 6532584 w 7520834"/>
              <a:gd name="connsiteY10" fmla="*/ 4445370 h 7050505"/>
              <a:gd name="connsiteX11" fmla="*/ 6532584 w 7520834"/>
              <a:gd name="connsiteY11" fmla="*/ 3825664 h 7050505"/>
              <a:gd name="connsiteX12" fmla="*/ 6222732 w 7520834"/>
              <a:gd name="connsiteY12" fmla="*/ 3697320 h 7050505"/>
              <a:gd name="connsiteX13" fmla="*/ 6794269 w 7520834"/>
              <a:gd name="connsiteY13" fmla="*/ 1713705 h 7050505"/>
              <a:gd name="connsiteX14" fmla="*/ 6484416 w 7520834"/>
              <a:gd name="connsiteY14" fmla="*/ 1842049 h 7050505"/>
              <a:gd name="connsiteX15" fmla="*/ 2267972 w 7520834"/>
              <a:gd name="connsiteY15" fmla="*/ 6058493 h 7050505"/>
              <a:gd name="connsiteX16" fmla="*/ 2267972 w 7520834"/>
              <a:gd name="connsiteY16" fmla="*/ 6678198 h 7050505"/>
              <a:gd name="connsiteX17" fmla="*/ 2887677 w 7520834"/>
              <a:gd name="connsiteY17" fmla="*/ 6678198 h 7050505"/>
              <a:gd name="connsiteX18" fmla="*/ 7104121 w 7520834"/>
              <a:gd name="connsiteY18" fmla="*/ 2461755 h 7050505"/>
              <a:gd name="connsiteX19" fmla="*/ 7104121 w 7520834"/>
              <a:gd name="connsiteY19" fmla="*/ 1842049 h 7050505"/>
              <a:gd name="connsiteX20" fmla="*/ 6794269 w 7520834"/>
              <a:gd name="connsiteY20" fmla="*/ 1713705 h 7050505"/>
              <a:gd name="connsiteX21" fmla="*/ 2203169 w 7520834"/>
              <a:gd name="connsiteY21" fmla="*/ 772834 h 7050505"/>
              <a:gd name="connsiteX22" fmla="*/ 1927391 w 7520834"/>
              <a:gd name="connsiteY22" fmla="*/ 887065 h 7050505"/>
              <a:gd name="connsiteX23" fmla="*/ 695945 w 7520834"/>
              <a:gd name="connsiteY23" fmla="*/ 2118510 h 7050505"/>
              <a:gd name="connsiteX24" fmla="*/ 645968 w 7520834"/>
              <a:gd name="connsiteY24" fmla="*/ 2608884 h 7050505"/>
              <a:gd name="connsiteX25" fmla="*/ 695944 w 7520834"/>
              <a:gd name="connsiteY25" fmla="*/ 2670066 h 7050505"/>
              <a:gd name="connsiteX26" fmla="*/ 757126 w 7520834"/>
              <a:gd name="connsiteY26" fmla="*/ 2720042 h 7050505"/>
              <a:gd name="connsiteX27" fmla="*/ 1247501 w 7520834"/>
              <a:gd name="connsiteY27" fmla="*/ 2670066 h 7050505"/>
              <a:gd name="connsiteX28" fmla="*/ 2478947 w 7520834"/>
              <a:gd name="connsiteY28" fmla="*/ 1438621 h 7050505"/>
              <a:gd name="connsiteX29" fmla="*/ 2478948 w 7520834"/>
              <a:gd name="connsiteY29" fmla="*/ 887064 h 7050505"/>
              <a:gd name="connsiteX30" fmla="*/ 2478947 w 7520834"/>
              <a:gd name="connsiteY30" fmla="*/ 887065 h 7050505"/>
              <a:gd name="connsiteX31" fmla="*/ 2203169 w 7520834"/>
              <a:gd name="connsiteY31" fmla="*/ 772834 h 7050505"/>
              <a:gd name="connsiteX32" fmla="*/ 4919633 w 7520834"/>
              <a:gd name="connsiteY32" fmla="*/ 764187 h 7050505"/>
              <a:gd name="connsiteX33" fmla="*/ 4609780 w 7520834"/>
              <a:gd name="connsiteY33" fmla="*/ 892531 h 7050505"/>
              <a:gd name="connsiteX34" fmla="*/ 675797 w 7520834"/>
              <a:gd name="connsiteY34" fmla="*/ 4826514 h 7050505"/>
              <a:gd name="connsiteX35" fmla="*/ 675797 w 7520834"/>
              <a:gd name="connsiteY35" fmla="*/ 5446219 h 7050505"/>
              <a:gd name="connsiteX36" fmla="*/ 1295503 w 7520834"/>
              <a:gd name="connsiteY36" fmla="*/ 5446219 h 7050505"/>
              <a:gd name="connsiteX37" fmla="*/ 5229485 w 7520834"/>
              <a:gd name="connsiteY37" fmla="*/ 1512237 h 7050505"/>
              <a:gd name="connsiteX38" fmla="*/ 5229485 w 7520834"/>
              <a:gd name="connsiteY38" fmla="*/ 892531 h 7050505"/>
              <a:gd name="connsiteX39" fmla="*/ 4919633 w 7520834"/>
              <a:gd name="connsiteY39" fmla="*/ 764187 h 7050505"/>
              <a:gd name="connsiteX40" fmla="*/ 6511252 w 7520834"/>
              <a:gd name="connsiteY40" fmla="*/ 584646 h 7050505"/>
              <a:gd name="connsiteX41" fmla="*/ 6201399 w 7520834"/>
              <a:gd name="connsiteY41" fmla="*/ 712990 h 7050505"/>
              <a:gd name="connsiteX42" fmla="*/ 1025131 w 7520834"/>
              <a:gd name="connsiteY42" fmla="*/ 5889257 h 7050505"/>
              <a:gd name="connsiteX43" fmla="*/ 1025131 w 7520834"/>
              <a:gd name="connsiteY43" fmla="*/ 6508961 h 7050505"/>
              <a:gd name="connsiteX44" fmla="*/ 1644837 w 7520834"/>
              <a:gd name="connsiteY44" fmla="*/ 6508961 h 7050505"/>
              <a:gd name="connsiteX45" fmla="*/ 6821103 w 7520834"/>
              <a:gd name="connsiteY45" fmla="*/ 1332696 h 7050505"/>
              <a:gd name="connsiteX46" fmla="*/ 6821103 w 7520834"/>
              <a:gd name="connsiteY46" fmla="*/ 712990 h 7050505"/>
              <a:gd name="connsiteX47" fmla="*/ 6511252 w 7520834"/>
              <a:gd name="connsiteY47" fmla="*/ 584646 h 7050505"/>
              <a:gd name="connsiteX48" fmla="*/ 4017867 w 7520834"/>
              <a:gd name="connsiteY48" fmla="*/ 253872 h 7050505"/>
              <a:gd name="connsiteX49" fmla="*/ 3708014 w 7520834"/>
              <a:gd name="connsiteY49" fmla="*/ 382218 h 7050505"/>
              <a:gd name="connsiteX50" fmla="*/ 447086 w 7520834"/>
              <a:gd name="connsiteY50" fmla="*/ 3643146 h 7050505"/>
              <a:gd name="connsiteX51" fmla="*/ 447086 w 7520834"/>
              <a:gd name="connsiteY51" fmla="*/ 4262850 h 7050505"/>
              <a:gd name="connsiteX52" fmla="*/ 1066791 w 7520834"/>
              <a:gd name="connsiteY52" fmla="*/ 4262851 h 7050505"/>
              <a:gd name="connsiteX53" fmla="*/ 4327720 w 7520834"/>
              <a:gd name="connsiteY53" fmla="*/ 1001923 h 7050505"/>
              <a:gd name="connsiteX54" fmla="*/ 4327720 w 7520834"/>
              <a:gd name="connsiteY54" fmla="*/ 382218 h 7050505"/>
              <a:gd name="connsiteX55" fmla="*/ 4017867 w 7520834"/>
              <a:gd name="connsiteY55" fmla="*/ 253872 h 7050505"/>
              <a:gd name="connsiteX56" fmla="*/ 0 w 7520834"/>
              <a:gd name="connsiteY56" fmla="*/ 0 h 7050505"/>
              <a:gd name="connsiteX57" fmla="*/ 7299158 w 7520834"/>
              <a:gd name="connsiteY57" fmla="*/ 0 h 7050505"/>
              <a:gd name="connsiteX58" fmla="*/ 7299158 w 7520834"/>
              <a:gd name="connsiteY58" fmla="*/ 4114810 h 7050505"/>
              <a:gd name="connsiteX59" fmla="*/ 7254410 w 7520834"/>
              <a:gd name="connsiteY59" fmla="*/ 4101549 h 7050505"/>
              <a:gd name="connsiteX60" fmla="*/ 7191512 w 7520834"/>
              <a:gd name="connsiteY60" fmla="*/ 4095520 h 7050505"/>
              <a:gd name="connsiteX61" fmla="*/ 6958646 w 7520834"/>
              <a:gd name="connsiteY61" fmla="*/ 4191976 h 7050505"/>
              <a:gd name="connsiteX62" fmla="*/ 5338083 w 7520834"/>
              <a:gd name="connsiteY62" fmla="*/ 5812537 h 7050505"/>
              <a:gd name="connsiteX63" fmla="*/ 5338084 w 7520834"/>
              <a:gd name="connsiteY63" fmla="*/ 6278270 h 7050505"/>
              <a:gd name="connsiteX64" fmla="*/ 5803816 w 7520834"/>
              <a:gd name="connsiteY64" fmla="*/ 6278270 h 7050505"/>
              <a:gd name="connsiteX65" fmla="*/ 7299158 w 7520834"/>
              <a:gd name="connsiteY65" fmla="*/ 4782927 h 7050505"/>
              <a:gd name="connsiteX66" fmla="*/ 7299158 w 7520834"/>
              <a:gd name="connsiteY66" fmla="*/ 7050505 h 7050505"/>
              <a:gd name="connsiteX67" fmla="*/ 0 w 7520834"/>
              <a:gd name="connsiteY67" fmla="*/ 7050505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520834" h="7050505">
                <a:moveTo>
                  <a:pt x="7299158" y="4114810"/>
                </a:moveTo>
                <a:lnTo>
                  <a:pt x="7315436" y="4119634"/>
                </a:lnTo>
                <a:cubicBezTo>
                  <a:pt x="7355079" y="4135710"/>
                  <a:pt x="7392226" y="4159824"/>
                  <a:pt x="7424378" y="4191976"/>
                </a:cubicBezTo>
                <a:cubicBezTo>
                  <a:pt x="7552987" y="4320584"/>
                  <a:pt x="7552987" y="4529099"/>
                  <a:pt x="7424378" y="4657707"/>
                </a:cubicBezTo>
                <a:lnTo>
                  <a:pt x="7299158" y="4782927"/>
                </a:lnTo>
                <a:close/>
                <a:moveTo>
                  <a:pt x="6222732" y="3697320"/>
                </a:moveTo>
                <a:cubicBezTo>
                  <a:pt x="6110586" y="3697320"/>
                  <a:pt x="5998443" y="3740101"/>
                  <a:pt x="5912879" y="3825665"/>
                </a:cubicBezTo>
                <a:lnTo>
                  <a:pt x="3756552" y="5981992"/>
                </a:lnTo>
                <a:cubicBezTo>
                  <a:pt x="3585425" y="6153119"/>
                  <a:pt x="3585424" y="6430569"/>
                  <a:pt x="3756551" y="6601696"/>
                </a:cubicBezTo>
                <a:cubicBezTo>
                  <a:pt x="3927678" y="6772824"/>
                  <a:pt x="4205129" y="6772824"/>
                  <a:pt x="4376256" y="6601696"/>
                </a:cubicBezTo>
                <a:lnTo>
                  <a:pt x="6532584" y="4445370"/>
                </a:lnTo>
                <a:cubicBezTo>
                  <a:pt x="6703712" y="4274243"/>
                  <a:pt x="6703712" y="3996791"/>
                  <a:pt x="6532584" y="3825664"/>
                </a:cubicBezTo>
                <a:cubicBezTo>
                  <a:pt x="6447021" y="3740100"/>
                  <a:pt x="6334876" y="3697320"/>
                  <a:pt x="6222732" y="3697320"/>
                </a:cubicBezTo>
                <a:close/>
                <a:moveTo>
                  <a:pt x="6794269" y="1713705"/>
                </a:moveTo>
                <a:cubicBezTo>
                  <a:pt x="6682124" y="1713705"/>
                  <a:pt x="6569979" y="1756486"/>
                  <a:pt x="6484416" y="1842049"/>
                </a:cubicBezTo>
                <a:lnTo>
                  <a:pt x="2267972" y="6058493"/>
                </a:lnTo>
                <a:cubicBezTo>
                  <a:pt x="2096845" y="6229619"/>
                  <a:pt x="2096845" y="6507071"/>
                  <a:pt x="2267972" y="6678198"/>
                </a:cubicBezTo>
                <a:cubicBezTo>
                  <a:pt x="2439099" y="6849325"/>
                  <a:pt x="2716551" y="6849325"/>
                  <a:pt x="2887677" y="6678198"/>
                </a:cubicBezTo>
                <a:lnTo>
                  <a:pt x="7104121" y="2461755"/>
                </a:lnTo>
                <a:cubicBezTo>
                  <a:pt x="7275248" y="2290628"/>
                  <a:pt x="7275248" y="2013176"/>
                  <a:pt x="7104121" y="1842049"/>
                </a:cubicBezTo>
                <a:cubicBezTo>
                  <a:pt x="7018558" y="1756486"/>
                  <a:pt x="6906413" y="1713705"/>
                  <a:pt x="6794269" y="1713705"/>
                </a:cubicBezTo>
                <a:close/>
                <a:moveTo>
                  <a:pt x="2203169" y="772834"/>
                </a:moveTo>
                <a:cubicBezTo>
                  <a:pt x="2103357" y="772834"/>
                  <a:pt x="2003544" y="810910"/>
                  <a:pt x="1927391" y="887065"/>
                </a:cubicBezTo>
                <a:lnTo>
                  <a:pt x="695945" y="2118510"/>
                </a:lnTo>
                <a:cubicBezTo>
                  <a:pt x="562676" y="2251779"/>
                  <a:pt x="546016" y="2457501"/>
                  <a:pt x="645968" y="2608884"/>
                </a:cubicBezTo>
                <a:lnTo>
                  <a:pt x="695944" y="2670066"/>
                </a:lnTo>
                <a:lnTo>
                  <a:pt x="757126" y="2720042"/>
                </a:lnTo>
                <a:cubicBezTo>
                  <a:pt x="908509" y="2819994"/>
                  <a:pt x="1114232" y="2803336"/>
                  <a:pt x="1247501" y="2670066"/>
                </a:cubicBezTo>
                <a:lnTo>
                  <a:pt x="2478947" y="1438621"/>
                </a:lnTo>
                <a:cubicBezTo>
                  <a:pt x="2631254" y="1286313"/>
                  <a:pt x="2631254" y="1039372"/>
                  <a:pt x="2478948" y="887064"/>
                </a:cubicBezTo>
                <a:lnTo>
                  <a:pt x="2478947" y="887065"/>
                </a:lnTo>
                <a:cubicBezTo>
                  <a:pt x="2402793" y="810912"/>
                  <a:pt x="2302981" y="772834"/>
                  <a:pt x="2203169" y="772834"/>
                </a:cubicBezTo>
                <a:close/>
                <a:moveTo>
                  <a:pt x="4919633" y="764187"/>
                </a:moveTo>
                <a:cubicBezTo>
                  <a:pt x="4807489" y="764186"/>
                  <a:pt x="4695343" y="806968"/>
                  <a:pt x="4609780" y="892531"/>
                </a:cubicBezTo>
                <a:lnTo>
                  <a:pt x="675797" y="4826514"/>
                </a:lnTo>
                <a:cubicBezTo>
                  <a:pt x="504670" y="4997641"/>
                  <a:pt x="504670" y="5275092"/>
                  <a:pt x="675797" y="5446219"/>
                </a:cubicBezTo>
                <a:cubicBezTo>
                  <a:pt x="846924" y="5617346"/>
                  <a:pt x="1124376" y="5617346"/>
                  <a:pt x="1295503" y="5446219"/>
                </a:cubicBezTo>
                <a:lnTo>
                  <a:pt x="5229485" y="1512237"/>
                </a:lnTo>
                <a:cubicBezTo>
                  <a:pt x="5400612" y="1341110"/>
                  <a:pt x="5400612" y="1063658"/>
                  <a:pt x="5229485" y="892531"/>
                </a:cubicBezTo>
                <a:cubicBezTo>
                  <a:pt x="5143922" y="806968"/>
                  <a:pt x="5031777" y="764186"/>
                  <a:pt x="4919633" y="764187"/>
                </a:cubicBezTo>
                <a:close/>
                <a:moveTo>
                  <a:pt x="6511252" y="584646"/>
                </a:moveTo>
                <a:cubicBezTo>
                  <a:pt x="6399106" y="584646"/>
                  <a:pt x="6286962" y="627427"/>
                  <a:pt x="6201399" y="712990"/>
                </a:cubicBezTo>
                <a:lnTo>
                  <a:pt x="1025131" y="5889257"/>
                </a:lnTo>
                <a:cubicBezTo>
                  <a:pt x="854004" y="6060383"/>
                  <a:pt x="854006" y="6337835"/>
                  <a:pt x="1025131" y="6508961"/>
                </a:cubicBezTo>
                <a:cubicBezTo>
                  <a:pt x="1196258" y="6680088"/>
                  <a:pt x="1473710" y="6680089"/>
                  <a:pt x="1644837" y="6508961"/>
                </a:cubicBezTo>
                <a:lnTo>
                  <a:pt x="6821103" y="1332696"/>
                </a:lnTo>
                <a:cubicBezTo>
                  <a:pt x="6992230" y="1161569"/>
                  <a:pt x="6992230" y="884117"/>
                  <a:pt x="6821103" y="712990"/>
                </a:cubicBezTo>
                <a:cubicBezTo>
                  <a:pt x="6735540" y="627427"/>
                  <a:pt x="6623395" y="584646"/>
                  <a:pt x="6511252" y="584646"/>
                </a:cubicBezTo>
                <a:close/>
                <a:moveTo>
                  <a:pt x="4017867" y="253872"/>
                </a:moveTo>
                <a:cubicBezTo>
                  <a:pt x="3905723" y="253873"/>
                  <a:pt x="3793578" y="296655"/>
                  <a:pt x="3708014" y="382218"/>
                </a:cubicBezTo>
                <a:lnTo>
                  <a:pt x="447086" y="3643146"/>
                </a:lnTo>
                <a:cubicBezTo>
                  <a:pt x="275960" y="3814272"/>
                  <a:pt x="275959" y="4091724"/>
                  <a:pt x="447086" y="4262850"/>
                </a:cubicBezTo>
                <a:cubicBezTo>
                  <a:pt x="618213" y="4433978"/>
                  <a:pt x="895665" y="4433978"/>
                  <a:pt x="1066791" y="4262851"/>
                </a:cubicBezTo>
                <a:lnTo>
                  <a:pt x="4327720" y="1001923"/>
                </a:lnTo>
                <a:cubicBezTo>
                  <a:pt x="4498847" y="830796"/>
                  <a:pt x="4498847" y="553345"/>
                  <a:pt x="4327720" y="382218"/>
                </a:cubicBezTo>
                <a:cubicBezTo>
                  <a:pt x="4242157" y="296655"/>
                  <a:pt x="4130011" y="253873"/>
                  <a:pt x="4017867" y="253872"/>
                </a:cubicBezTo>
                <a:close/>
                <a:moveTo>
                  <a:pt x="0" y="0"/>
                </a:moveTo>
                <a:lnTo>
                  <a:pt x="7299158" y="0"/>
                </a:lnTo>
                <a:lnTo>
                  <a:pt x="7299158" y="4114810"/>
                </a:lnTo>
                <a:lnTo>
                  <a:pt x="7254410" y="4101549"/>
                </a:lnTo>
                <a:cubicBezTo>
                  <a:pt x="7233652" y="4097530"/>
                  <a:pt x="7212582" y="4095520"/>
                  <a:pt x="7191512" y="4095520"/>
                </a:cubicBezTo>
                <a:cubicBezTo>
                  <a:pt x="7107231" y="4095519"/>
                  <a:pt x="7022949" y="4127672"/>
                  <a:pt x="6958646" y="4191976"/>
                </a:cubicBezTo>
                <a:lnTo>
                  <a:pt x="5338083" y="5812537"/>
                </a:lnTo>
                <a:cubicBezTo>
                  <a:pt x="5209475" y="5941145"/>
                  <a:pt x="5209475" y="6149660"/>
                  <a:pt x="5338084" y="6278270"/>
                </a:cubicBezTo>
                <a:cubicBezTo>
                  <a:pt x="5466692" y="6406877"/>
                  <a:pt x="5675208" y="6406878"/>
                  <a:pt x="5803816" y="6278270"/>
                </a:cubicBezTo>
                <a:lnTo>
                  <a:pt x="7299158" y="4782927"/>
                </a:lnTo>
                <a:lnTo>
                  <a:pt x="7299158" y="7050505"/>
                </a:lnTo>
                <a:lnTo>
                  <a:pt x="0" y="70505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Light" panose="020F0502020204030203" pitchFamily="34" charset="0"/>
            </a:endParaRPr>
          </a:p>
        </p:txBody>
      </p:sp>
      <p:sp>
        <p:nvSpPr>
          <p:cNvPr id="15" name="Title 1">
            <a:extLst>
              <a:ext uri="{FF2B5EF4-FFF2-40B4-BE49-F238E27FC236}">
                <a16:creationId xmlns:a16="http://schemas.microsoft.com/office/drawing/2014/main" id="{E6619AD4-DF7B-2449-8C60-EC9F8EEE73E7}"/>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3DF1B592-D922-2A4E-8525-501E0797E6CD}"/>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B34C72EC-5548-0145-B3FA-26EB1C371A70}"/>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Footer Placeholder 11">
            <a:extLst>
              <a:ext uri="{FF2B5EF4-FFF2-40B4-BE49-F238E27FC236}">
                <a16:creationId xmlns:a16="http://schemas.microsoft.com/office/drawing/2014/main" id="{7E68D749-9BE6-D549-867D-BDB925D02B07}"/>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803864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9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BE0714-22A6-454F-8377-8E348CB5B709}"/>
              </a:ext>
            </a:extLst>
          </p:cNvPr>
          <p:cNvSpPr/>
          <p:nvPr userDrawn="1"/>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4" name="Picture 3" descr="A group of people sitting at a table&#10;&#10;Description automatically generated">
            <a:extLst>
              <a:ext uri="{FF2B5EF4-FFF2-40B4-BE49-F238E27FC236}">
                <a16:creationId xmlns:a16="http://schemas.microsoft.com/office/drawing/2014/main" id="{A607A588-23CE-0842-B58D-338CFE68A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21" y="-713589"/>
            <a:ext cx="5047726" cy="7571589"/>
          </a:xfrm>
          <a:prstGeom prst="rect">
            <a:avLst/>
          </a:prstGeom>
        </p:spPr>
      </p:pic>
      <p:sp>
        <p:nvSpPr>
          <p:cNvPr id="6" name="Rectangle 5">
            <a:extLst>
              <a:ext uri="{FF2B5EF4-FFF2-40B4-BE49-F238E27FC236}">
                <a16:creationId xmlns:a16="http://schemas.microsoft.com/office/drawing/2014/main" id="{883AF0CD-1076-DA49-96E1-49C9C9CA79D5}"/>
              </a:ext>
            </a:extLst>
          </p:cNvPr>
          <p:cNvSpPr/>
          <p:nvPr userDrawn="1"/>
        </p:nvSpPr>
        <p:spPr>
          <a:xfrm>
            <a:off x="-283845" y="2100415"/>
            <a:ext cx="1039660" cy="2859066"/>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7" name="Rectangle 6">
            <a:extLst>
              <a:ext uri="{FF2B5EF4-FFF2-40B4-BE49-F238E27FC236}">
                <a16:creationId xmlns:a16="http://schemas.microsoft.com/office/drawing/2014/main" id="{E922222F-2288-9643-9D2D-24F9ADE08C1E}"/>
              </a:ext>
            </a:extLst>
          </p:cNvPr>
          <p:cNvSpPr/>
          <p:nvPr userDrawn="1"/>
        </p:nvSpPr>
        <p:spPr>
          <a:xfrm>
            <a:off x="3065294" y="4879439"/>
            <a:ext cx="1039660" cy="2414358"/>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9" name="Rectangle 8">
            <a:extLst>
              <a:ext uri="{FF2B5EF4-FFF2-40B4-BE49-F238E27FC236}">
                <a16:creationId xmlns:a16="http://schemas.microsoft.com/office/drawing/2014/main" id="{4871FFAE-E7E5-F145-8856-F89E5A28B2AE}"/>
              </a:ext>
            </a:extLst>
          </p:cNvPr>
          <p:cNvSpPr/>
          <p:nvPr userDrawn="1"/>
        </p:nvSpPr>
        <p:spPr>
          <a:xfrm>
            <a:off x="30421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4" name="Freeform 13">
            <a:extLst>
              <a:ext uri="{FF2B5EF4-FFF2-40B4-BE49-F238E27FC236}">
                <a16:creationId xmlns:a16="http://schemas.microsoft.com/office/drawing/2014/main" id="{0D318A27-9882-CE4A-B429-BA78087ABEBF}"/>
              </a:ext>
            </a:extLst>
          </p:cNvPr>
          <p:cNvSpPr/>
          <p:nvPr userDrawn="1"/>
        </p:nvSpPr>
        <p:spPr>
          <a:xfrm>
            <a:off x="-478536" y="-166076"/>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pic>
        <p:nvPicPr>
          <p:cNvPr id="12" name="Picture 11" descr="A picture containing clock, drawing&#10;&#10;Description automatically generated">
            <a:extLst>
              <a:ext uri="{FF2B5EF4-FFF2-40B4-BE49-F238E27FC236}">
                <a16:creationId xmlns:a16="http://schemas.microsoft.com/office/drawing/2014/main" id="{01AA0BCF-07F0-B64F-8183-363392CD9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16" name="Text Placeholder 11">
            <a:extLst>
              <a:ext uri="{FF2B5EF4-FFF2-40B4-BE49-F238E27FC236}">
                <a16:creationId xmlns:a16="http://schemas.microsoft.com/office/drawing/2014/main" id="{D56D2C6E-FB3B-2F4F-9E6C-03B11B1E5DFD}"/>
              </a:ext>
            </a:extLst>
          </p:cNvPr>
          <p:cNvSpPr>
            <a:spLocks noGrp="1"/>
          </p:cNvSpPr>
          <p:nvPr>
            <p:ph type="body" sz="quarter" idx="18"/>
          </p:nvPr>
        </p:nvSpPr>
        <p:spPr>
          <a:xfrm>
            <a:off x="5502423" y="1807994"/>
            <a:ext cx="4857589"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7EC1ECAB-AB87-7C4E-B911-9A9D0F3FCD79}"/>
              </a:ext>
            </a:extLst>
          </p:cNvPr>
          <p:cNvSpPr>
            <a:spLocks noGrp="1"/>
          </p:cNvSpPr>
          <p:nvPr>
            <p:ph type="title"/>
          </p:nvPr>
        </p:nvSpPr>
        <p:spPr>
          <a:xfrm>
            <a:off x="5502423" y="250826"/>
            <a:ext cx="6232377"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8" name="Slide Number Placeholder 5">
            <a:extLst>
              <a:ext uri="{FF2B5EF4-FFF2-40B4-BE49-F238E27FC236}">
                <a16:creationId xmlns:a16="http://schemas.microsoft.com/office/drawing/2014/main" id="{9285F609-17FE-1546-A3E7-6216BDD9632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9" name="Footer Placeholder 11">
            <a:extLst>
              <a:ext uri="{FF2B5EF4-FFF2-40B4-BE49-F238E27FC236}">
                <a16:creationId xmlns:a16="http://schemas.microsoft.com/office/drawing/2014/main" id="{F0BA3667-CDBF-AF43-88D7-831ADB8FC549}"/>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679544419"/>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BE4F24-574A-3140-86B0-85743741CFAC}"/>
              </a:ext>
            </a:extLst>
          </p:cNvPr>
          <p:cNvSpPr/>
          <p:nvPr userDrawn="1"/>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6" name="Picture 15">
            <a:extLst>
              <a:ext uri="{FF2B5EF4-FFF2-40B4-BE49-F238E27FC236}">
                <a16:creationId xmlns:a16="http://schemas.microsoft.com/office/drawing/2014/main" id="{7DFE88CF-B5E8-624D-B872-AA3E440CD5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487" r="10513"/>
          <a:stretch/>
        </p:blipFill>
        <p:spPr>
          <a:xfrm>
            <a:off x="-304800" y="579437"/>
            <a:ext cx="5759117" cy="6511202"/>
          </a:xfrm>
          <a:prstGeom prst="rect">
            <a:avLst/>
          </a:prstGeom>
        </p:spPr>
      </p:pic>
      <p:sp>
        <p:nvSpPr>
          <p:cNvPr id="13" name="Rectangle 12">
            <a:extLst>
              <a:ext uri="{FF2B5EF4-FFF2-40B4-BE49-F238E27FC236}">
                <a16:creationId xmlns:a16="http://schemas.microsoft.com/office/drawing/2014/main" id="{C6F145D5-D938-7045-BABC-266768A1C6EC}"/>
              </a:ext>
            </a:extLst>
          </p:cNvPr>
          <p:cNvSpPr/>
          <p:nvPr userDrawn="1"/>
        </p:nvSpPr>
        <p:spPr>
          <a:xfrm>
            <a:off x="-436245" y="1885059"/>
            <a:ext cx="1039660" cy="291554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4" name="Rectangle 13">
            <a:extLst>
              <a:ext uri="{FF2B5EF4-FFF2-40B4-BE49-F238E27FC236}">
                <a16:creationId xmlns:a16="http://schemas.microsoft.com/office/drawing/2014/main" id="{B85F6A78-5470-864D-A349-9FD541719F4B}"/>
              </a:ext>
            </a:extLst>
          </p:cNvPr>
          <p:cNvSpPr/>
          <p:nvPr userDrawn="1"/>
        </p:nvSpPr>
        <p:spPr>
          <a:xfrm>
            <a:off x="2912894" y="4800600"/>
            <a:ext cx="1039660" cy="2290039"/>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8" name="Rectangle 17">
            <a:extLst>
              <a:ext uri="{FF2B5EF4-FFF2-40B4-BE49-F238E27FC236}">
                <a16:creationId xmlns:a16="http://schemas.microsoft.com/office/drawing/2014/main" id="{421F0D45-8691-9F4E-B9DD-2B7FDBDABD62}"/>
              </a:ext>
            </a:extLst>
          </p:cNvPr>
          <p:cNvSpPr/>
          <p:nvPr userDrawn="1"/>
        </p:nvSpPr>
        <p:spPr>
          <a:xfrm>
            <a:off x="28897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0" name="Freeform 19">
            <a:extLst>
              <a:ext uri="{FF2B5EF4-FFF2-40B4-BE49-F238E27FC236}">
                <a16:creationId xmlns:a16="http://schemas.microsoft.com/office/drawing/2014/main" id="{A64EFE6E-DD8C-AF42-A532-EFEFB2B91133}"/>
              </a:ext>
            </a:extLst>
          </p:cNvPr>
          <p:cNvSpPr/>
          <p:nvPr userDrawn="1"/>
        </p:nvSpPr>
        <p:spPr>
          <a:xfrm>
            <a:off x="-609600" y="-265283"/>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sp>
        <p:nvSpPr>
          <p:cNvPr id="29" name="Title 1">
            <a:extLst>
              <a:ext uri="{FF2B5EF4-FFF2-40B4-BE49-F238E27FC236}">
                <a16:creationId xmlns:a16="http://schemas.microsoft.com/office/drawing/2014/main" id="{88D854F7-E6F8-8D48-8D23-DDAFEB960450}"/>
              </a:ext>
            </a:extLst>
          </p:cNvPr>
          <p:cNvSpPr>
            <a:spLocks noGrp="1"/>
          </p:cNvSpPr>
          <p:nvPr>
            <p:ph type="title"/>
          </p:nvPr>
        </p:nvSpPr>
        <p:spPr>
          <a:xfrm>
            <a:off x="5502423" y="250826"/>
            <a:ext cx="6232377" cy="1044574"/>
          </a:xfrm>
        </p:spPr>
        <p:txBody>
          <a:bodyPr anchor="b">
            <a:normAutofit/>
          </a:bodyPr>
          <a:lstStyle>
            <a:lvl1pPr>
              <a:defRPr sz="375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0" name="Text Placeholder 11">
            <a:extLst>
              <a:ext uri="{FF2B5EF4-FFF2-40B4-BE49-F238E27FC236}">
                <a16:creationId xmlns:a16="http://schemas.microsoft.com/office/drawing/2014/main" id="{103E2123-CEBB-6E4B-AB9B-5CFE759D9EE1}"/>
              </a:ext>
            </a:extLst>
          </p:cNvPr>
          <p:cNvSpPr>
            <a:spLocks noGrp="1"/>
          </p:cNvSpPr>
          <p:nvPr>
            <p:ph type="body" sz="quarter" idx="18"/>
          </p:nvPr>
        </p:nvSpPr>
        <p:spPr>
          <a:xfrm>
            <a:off x="5502423" y="1807994"/>
            <a:ext cx="4857589"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1" name="Picture 30" descr="A picture containing clock, drawing&#10;&#10;Description automatically generated">
            <a:extLst>
              <a:ext uri="{FF2B5EF4-FFF2-40B4-BE49-F238E27FC236}">
                <a16:creationId xmlns:a16="http://schemas.microsoft.com/office/drawing/2014/main" id="{34F960AC-7993-5746-A353-5B9680B413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21" name="Slide Number Placeholder 5">
            <a:extLst>
              <a:ext uri="{FF2B5EF4-FFF2-40B4-BE49-F238E27FC236}">
                <a16:creationId xmlns:a16="http://schemas.microsoft.com/office/drawing/2014/main" id="{4B94528B-CA97-5244-8F53-846B36D8EDB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Footer Placeholder 11">
            <a:extLst>
              <a:ext uri="{FF2B5EF4-FFF2-40B4-BE49-F238E27FC236}">
                <a16:creationId xmlns:a16="http://schemas.microsoft.com/office/drawing/2014/main" id="{26CBCA6E-6A81-834A-BCDA-CC34D22F7545}"/>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278503705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_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C38031-F064-E24D-B24D-1D93F9AFE728}"/>
              </a:ext>
            </a:extLst>
          </p:cNvPr>
          <p:cNvPicPr>
            <a:picLocks noChangeAspect="1"/>
          </p:cNvPicPr>
          <p:nvPr/>
        </p:nvPicPr>
        <p:blipFill rotWithShape="1">
          <a:blip r:embed="rId2">
            <a:extLst>
              <a:ext uri="{28A0092B-C50C-407E-A947-70E740481C1C}">
                <a14:useLocalDpi xmlns:a14="http://schemas.microsoft.com/office/drawing/2010/main" val="0"/>
              </a:ext>
            </a:extLst>
          </a:blip>
          <a:srcRect r="7234"/>
          <a:stretch/>
        </p:blipFill>
        <p:spPr>
          <a:xfrm>
            <a:off x="2391895" y="-96220"/>
            <a:ext cx="9960525" cy="6970261"/>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p:nvSpPr>
        <p:spPr bwMode="auto">
          <a:xfrm>
            <a:off x="-2416188" y="-747650"/>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2" name="Title 1">
            <a:extLst>
              <a:ext uri="{FF2B5EF4-FFF2-40B4-BE49-F238E27FC236}">
                <a16:creationId xmlns:a16="http://schemas.microsoft.com/office/drawing/2014/main" id="{F0A535E9-5447-0441-8EF5-6BB7D2085CB9}"/>
              </a:ext>
            </a:extLst>
          </p:cNvPr>
          <p:cNvSpPr>
            <a:spLocks noGrp="1"/>
          </p:cNvSpPr>
          <p:nvPr>
            <p:ph type="title" hasCustomPrompt="1"/>
          </p:nvPr>
        </p:nvSpPr>
        <p:spPr>
          <a:xfrm>
            <a:off x="457200" y="17526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13" name="Slide Number Placeholder 5">
            <a:extLst>
              <a:ext uri="{FF2B5EF4-FFF2-40B4-BE49-F238E27FC236}">
                <a16:creationId xmlns:a16="http://schemas.microsoft.com/office/drawing/2014/main" id="{102F1C39-6A5F-1B43-B77F-5BDF6B3421EE}"/>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 name="Footer Placeholder 11">
            <a:extLst>
              <a:ext uri="{FF2B5EF4-FFF2-40B4-BE49-F238E27FC236}">
                <a16:creationId xmlns:a16="http://schemas.microsoft.com/office/drawing/2014/main" id="{2DCF8441-DC5B-7E49-AA66-33D0E0E6DA44}"/>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pic>
        <p:nvPicPr>
          <p:cNvPr id="9" name="Picture 8">
            <a:extLst>
              <a:ext uri="{FF2B5EF4-FFF2-40B4-BE49-F238E27FC236}">
                <a16:creationId xmlns:a16="http://schemas.microsoft.com/office/drawing/2014/main" id="{8841D2DA-D211-4975-86BF-D1CC32D19B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34"/>
          <a:stretch/>
        </p:blipFill>
        <p:spPr>
          <a:xfrm>
            <a:off x="2391895" y="-96220"/>
            <a:ext cx="9960525" cy="6970261"/>
          </a:xfrm>
          <a:prstGeom prst="rect">
            <a:avLst/>
          </a:prstGeom>
        </p:spPr>
      </p:pic>
      <p:sp>
        <p:nvSpPr>
          <p:cNvPr id="11" name="Freeform: Shape 12">
            <a:extLst>
              <a:ext uri="{FF2B5EF4-FFF2-40B4-BE49-F238E27FC236}">
                <a16:creationId xmlns:a16="http://schemas.microsoft.com/office/drawing/2014/main" id="{185121A4-7F28-4D7F-A8A2-C129443F0F97}"/>
              </a:ext>
            </a:extLst>
          </p:cNvPr>
          <p:cNvSpPr>
            <a:spLocks/>
          </p:cNvSpPr>
          <p:nvPr userDrawn="1"/>
        </p:nvSpPr>
        <p:spPr bwMode="auto">
          <a:xfrm>
            <a:off x="-2416188" y="-747650"/>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5" name="Picture 14" descr="A close up of a sign&#10;&#10;Description automatically generated">
            <a:extLst>
              <a:ext uri="{FF2B5EF4-FFF2-40B4-BE49-F238E27FC236}">
                <a16:creationId xmlns:a16="http://schemas.microsoft.com/office/drawing/2014/main" id="{9E3AB840-5D3B-414D-816F-AD47A83CCB1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6" name="Slide Number Placeholder 5">
            <a:extLst>
              <a:ext uri="{FF2B5EF4-FFF2-40B4-BE49-F238E27FC236}">
                <a16:creationId xmlns:a16="http://schemas.microsoft.com/office/drawing/2014/main" id="{9ED27CB1-9603-4421-B12F-B9411E3D67D7}"/>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58D844BE-2972-4EB3-A66A-D469F17EEEDE}"/>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33152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4" pos="288" userDrawn="1">
          <p15:clr>
            <a:srgbClr val="FBAE40"/>
          </p15:clr>
        </p15:guide>
        <p15:guide id="5" pos="331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BE4F24-574A-3140-86B0-85743741CFAC}"/>
              </a:ext>
            </a:extLst>
          </p:cNvPr>
          <p:cNvSpPr/>
          <p:nvPr userDrawn="1"/>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3" name="Picture 12">
            <a:extLst>
              <a:ext uri="{FF2B5EF4-FFF2-40B4-BE49-F238E27FC236}">
                <a16:creationId xmlns:a16="http://schemas.microsoft.com/office/drawing/2014/main" id="{8A025ADB-B066-214C-AB52-AA56F0FBF5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967" r="25529"/>
          <a:stretch/>
        </p:blipFill>
        <p:spPr>
          <a:xfrm>
            <a:off x="-304800" y="103763"/>
            <a:ext cx="5856790" cy="6673888"/>
          </a:xfrm>
          <a:prstGeom prst="rect">
            <a:avLst/>
          </a:prstGeom>
        </p:spPr>
      </p:pic>
      <p:sp>
        <p:nvSpPr>
          <p:cNvPr id="29" name="Rectangle 28">
            <a:extLst>
              <a:ext uri="{FF2B5EF4-FFF2-40B4-BE49-F238E27FC236}">
                <a16:creationId xmlns:a16="http://schemas.microsoft.com/office/drawing/2014/main" id="{D45FF4AE-23DF-0344-AD57-C76313FF113D}"/>
              </a:ext>
            </a:extLst>
          </p:cNvPr>
          <p:cNvSpPr/>
          <p:nvPr userDrawn="1"/>
        </p:nvSpPr>
        <p:spPr>
          <a:xfrm>
            <a:off x="-283845" y="2100415"/>
            <a:ext cx="1039660" cy="2859066"/>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30" name="Rectangle 29">
            <a:extLst>
              <a:ext uri="{FF2B5EF4-FFF2-40B4-BE49-F238E27FC236}">
                <a16:creationId xmlns:a16="http://schemas.microsoft.com/office/drawing/2014/main" id="{C13732D8-A7A1-034B-BB24-E227B1ABD20A}"/>
              </a:ext>
            </a:extLst>
          </p:cNvPr>
          <p:cNvSpPr/>
          <p:nvPr userDrawn="1"/>
        </p:nvSpPr>
        <p:spPr>
          <a:xfrm>
            <a:off x="2972638" y="4844716"/>
            <a:ext cx="1039660" cy="2470484"/>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31" name="Rectangle 30">
            <a:extLst>
              <a:ext uri="{FF2B5EF4-FFF2-40B4-BE49-F238E27FC236}">
                <a16:creationId xmlns:a16="http://schemas.microsoft.com/office/drawing/2014/main" id="{545CBD99-CC3A-DB41-B485-17F707CC3777}"/>
              </a:ext>
            </a:extLst>
          </p:cNvPr>
          <p:cNvSpPr/>
          <p:nvPr userDrawn="1"/>
        </p:nvSpPr>
        <p:spPr>
          <a:xfrm>
            <a:off x="30421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32" name="Freeform 31">
            <a:extLst>
              <a:ext uri="{FF2B5EF4-FFF2-40B4-BE49-F238E27FC236}">
                <a16:creationId xmlns:a16="http://schemas.microsoft.com/office/drawing/2014/main" id="{95E9989A-CF33-BC4C-8131-9C069CB15D03}"/>
              </a:ext>
            </a:extLst>
          </p:cNvPr>
          <p:cNvSpPr/>
          <p:nvPr userDrawn="1"/>
        </p:nvSpPr>
        <p:spPr>
          <a:xfrm>
            <a:off x="-533400" y="-206679"/>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sp>
        <p:nvSpPr>
          <p:cNvPr id="36" name="Title 1">
            <a:extLst>
              <a:ext uri="{FF2B5EF4-FFF2-40B4-BE49-F238E27FC236}">
                <a16:creationId xmlns:a16="http://schemas.microsoft.com/office/drawing/2014/main" id="{CCFE4B8A-CA91-214F-8ABE-085631C2B704}"/>
              </a:ext>
            </a:extLst>
          </p:cNvPr>
          <p:cNvSpPr>
            <a:spLocks noGrp="1"/>
          </p:cNvSpPr>
          <p:nvPr>
            <p:ph type="title"/>
          </p:nvPr>
        </p:nvSpPr>
        <p:spPr>
          <a:xfrm>
            <a:off x="5502423" y="250826"/>
            <a:ext cx="6232377" cy="1044574"/>
          </a:xfrm>
        </p:spPr>
        <p:txBody>
          <a:bodyPr anchor="b">
            <a:normAutofit/>
          </a:bodyPr>
          <a:lstStyle>
            <a:lvl1pPr>
              <a:defRPr sz="375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7" name="Text Placeholder 11">
            <a:extLst>
              <a:ext uri="{FF2B5EF4-FFF2-40B4-BE49-F238E27FC236}">
                <a16:creationId xmlns:a16="http://schemas.microsoft.com/office/drawing/2014/main" id="{3AE2D23C-09B9-1F4C-862C-4DAD62033425}"/>
              </a:ext>
            </a:extLst>
          </p:cNvPr>
          <p:cNvSpPr>
            <a:spLocks noGrp="1"/>
          </p:cNvSpPr>
          <p:nvPr>
            <p:ph type="body" sz="quarter" idx="18"/>
          </p:nvPr>
        </p:nvSpPr>
        <p:spPr>
          <a:xfrm>
            <a:off x="5502423" y="1807994"/>
            <a:ext cx="4857589"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picture containing clock, drawing&#10;&#10;Description automatically generated">
            <a:extLst>
              <a:ext uri="{FF2B5EF4-FFF2-40B4-BE49-F238E27FC236}">
                <a16:creationId xmlns:a16="http://schemas.microsoft.com/office/drawing/2014/main" id="{127E655E-5A22-7F48-B807-A57D2ADAB0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16" name="Slide Number Placeholder 5">
            <a:extLst>
              <a:ext uri="{FF2B5EF4-FFF2-40B4-BE49-F238E27FC236}">
                <a16:creationId xmlns:a16="http://schemas.microsoft.com/office/drawing/2014/main" id="{E1956C91-F647-F14A-A394-F85B6C7D38EB}"/>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Footer Placeholder 11">
            <a:extLst>
              <a:ext uri="{FF2B5EF4-FFF2-40B4-BE49-F238E27FC236}">
                <a16:creationId xmlns:a16="http://schemas.microsoft.com/office/drawing/2014/main" id="{69ACA4BF-9380-7844-A13B-F0D35E2F107A}"/>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556515603"/>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BE4F24-574A-3140-86B0-85743741CFAC}"/>
              </a:ext>
            </a:extLst>
          </p:cNvPr>
          <p:cNvSpPr/>
          <p:nvPr userDrawn="1"/>
        </p:nvSpPr>
        <p:spPr>
          <a:xfrm>
            <a:off x="100173" y="5842321"/>
            <a:ext cx="2082651" cy="93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4" name="Picture 13">
            <a:extLst>
              <a:ext uri="{FF2B5EF4-FFF2-40B4-BE49-F238E27FC236}">
                <a16:creationId xmlns:a16="http://schemas.microsoft.com/office/drawing/2014/main" id="{E2284D87-DA32-6C44-A774-4B331D5996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40" r="18367"/>
          <a:stretch/>
        </p:blipFill>
        <p:spPr>
          <a:xfrm>
            <a:off x="-188906" y="0"/>
            <a:ext cx="5903089" cy="6703906"/>
          </a:xfrm>
          <a:prstGeom prst="rect">
            <a:avLst/>
          </a:prstGeom>
        </p:spPr>
      </p:pic>
      <p:sp>
        <p:nvSpPr>
          <p:cNvPr id="13" name="Rectangle 12">
            <a:extLst>
              <a:ext uri="{FF2B5EF4-FFF2-40B4-BE49-F238E27FC236}">
                <a16:creationId xmlns:a16="http://schemas.microsoft.com/office/drawing/2014/main" id="{064343D6-155C-A54F-9585-A163964BD9B9}"/>
              </a:ext>
            </a:extLst>
          </p:cNvPr>
          <p:cNvSpPr/>
          <p:nvPr userDrawn="1"/>
        </p:nvSpPr>
        <p:spPr>
          <a:xfrm>
            <a:off x="-283845" y="2100415"/>
            <a:ext cx="1039660" cy="2859066"/>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6" name="Rectangle 15">
            <a:extLst>
              <a:ext uri="{FF2B5EF4-FFF2-40B4-BE49-F238E27FC236}">
                <a16:creationId xmlns:a16="http://schemas.microsoft.com/office/drawing/2014/main" id="{344036FA-A156-BC46-A812-D837A1EC7B8E}"/>
              </a:ext>
            </a:extLst>
          </p:cNvPr>
          <p:cNvSpPr/>
          <p:nvPr userDrawn="1"/>
        </p:nvSpPr>
        <p:spPr>
          <a:xfrm>
            <a:off x="3065294" y="4879439"/>
            <a:ext cx="1039660" cy="2013284"/>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18" name="Rectangle 17">
            <a:extLst>
              <a:ext uri="{FF2B5EF4-FFF2-40B4-BE49-F238E27FC236}">
                <a16:creationId xmlns:a16="http://schemas.microsoft.com/office/drawing/2014/main" id="{6B598238-575A-7345-97E4-8D1056C443A8}"/>
              </a:ext>
            </a:extLst>
          </p:cNvPr>
          <p:cNvSpPr/>
          <p:nvPr userDrawn="1"/>
        </p:nvSpPr>
        <p:spPr>
          <a:xfrm>
            <a:off x="3042144" y="-277792"/>
            <a:ext cx="1039660" cy="2162851"/>
          </a:xfrm>
          <a:prstGeom prst="rect">
            <a:avLst/>
          </a:prstGeom>
          <a:gradFill>
            <a:gsLst>
              <a:gs pos="0">
                <a:srgbClr val="0575E7">
                  <a:alpha val="70000"/>
                </a:srgbClr>
              </a:gs>
              <a:gs pos="98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a:latin typeface="Lato" panose="020F0502020204030203" pitchFamily="34" charset="0"/>
            </a:endParaRPr>
          </a:p>
        </p:txBody>
      </p:sp>
      <p:sp>
        <p:nvSpPr>
          <p:cNvPr id="20" name="Freeform 19">
            <a:extLst>
              <a:ext uri="{FF2B5EF4-FFF2-40B4-BE49-F238E27FC236}">
                <a16:creationId xmlns:a16="http://schemas.microsoft.com/office/drawing/2014/main" id="{171431DC-5016-6F4C-9846-6809C6AEA718}"/>
              </a:ext>
            </a:extLst>
          </p:cNvPr>
          <p:cNvSpPr/>
          <p:nvPr userDrawn="1"/>
        </p:nvSpPr>
        <p:spPr>
          <a:xfrm>
            <a:off x="-478536" y="-166076"/>
            <a:ext cx="6193536" cy="7979079"/>
          </a:xfrm>
          <a:custGeom>
            <a:avLst/>
            <a:gdLst>
              <a:gd name="connsiteX0" fmla="*/ 2417742 w 6193536"/>
              <a:gd name="connsiteY0" fmla="*/ 5710303 h 7979079"/>
              <a:gd name="connsiteX1" fmla="*/ 2417742 w 6193536"/>
              <a:gd name="connsiteY1" fmla="*/ 6350696 h 7979079"/>
              <a:gd name="connsiteX2" fmla="*/ 3457402 w 6193536"/>
              <a:gd name="connsiteY2" fmla="*/ 6350696 h 7979079"/>
              <a:gd name="connsiteX3" fmla="*/ 3457402 w 6193536"/>
              <a:gd name="connsiteY3" fmla="*/ 5710303 h 7979079"/>
              <a:gd name="connsiteX4" fmla="*/ 200417 w 6193536"/>
              <a:gd name="connsiteY4" fmla="*/ 5195169 h 7979079"/>
              <a:gd name="connsiteX5" fmla="*/ 200417 w 6193536"/>
              <a:gd name="connsiteY5" fmla="*/ 6350696 h 7979079"/>
              <a:gd name="connsiteX6" fmla="*/ 1240077 w 6193536"/>
              <a:gd name="connsiteY6" fmla="*/ 6350696 h 7979079"/>
              <a:gd name="connsiteX7" fmla="*/ 1240077 w 6193536"/>
              <a:gd name="connsiteY7" fmla="*/ 5195169 h 7979079"/>
              <a:gd name="connsiteX8" fmla="*/ 3526405 w 6193536"/>
              <a:gd name="connsiteY8" fmla="*/ 5056234 h 7979079"/>
              <a:gd name="connsiteX9" fmla="*/ 3526405 w 6193536"/>
              <a:gd name="connsiteY9" fmla="*/ 7384093 h 7979079"/>
              <a:gd name="connsiteX10" fmla="*/ 4566065 w 6193536"/>
              <a:gd name="connsiteY10" fmla="*/ 7384093 h 7979079"/>
              <a:gd name="connsiteX11" fmla="*/ 4566065 w 6193536"/>
              <a:gd name="connsiteY11" fmla="*/ 5056234 h 7979079"/>
              <a:gd name="connsiteX12" fmla="*/ 1309080 w 6193536"/>
              <a:gd name="connsiteY12" fmla="*/ 4099142 h 7979079"/>
              <a:gd name="connsiteX13" fmla="*/ 1309080 w 6193536"/>
              <a:gd name="connsiteY13" fmla="*/ 6958208 h 7979079"/>
              <a:gd name="connsiteX14" fmla="*/ 2348739 w 6193536"/>
              <a:gd name="connsiteY14" fmla="*/ 6958208 h 7979079"/>
              <a:gd name="connsiteX15" fmla="*/ 2348739 w 6193536"/>
              <a:gd name="connsiteY15" fmla="*/ 4099142 h 7979079"/>
              <a:gd name="connsiteX16" fmla="*/ 4635066 w 6193536"/>
              <a:gd name="connsiteY16" fmla="*/ 4039645 h 7979079"/>
              <a:gd name="connsiteX17" fmla="*/ 4635066 w 6193536"/>
              <a:gd name="connsiteY17" fmla="*/ 6684726 h 7979079"/>
              <a:gd name="connsiteX18" fmla="*/ 5674726 w 6193536"/>
              <a:gd name="connsiteY18" fmla="*/ 6684726 h 7979079"/>
              <a:gd name="connsiteX19" fmla="*/ 5674726 w 6193536"/>
              <a:gd name="connsiteY19" fmla="*/ 4039645 h 7979079"/>
              <a:gd name="connsiteX20" fmla="*/ 4635066 w 6193536"/>
              <a:gd name="connsiteY20" fmla="*/ 2848879 h 7979079"/>
              <a:gd name="connsiteX21" fmla="*/ 4635066 w 6193536"/>
              <a:gd name="connsiteY21" fmla="*/ 3955093 h 7979079"/>
              <a:gd name="connsiteX22" fmla="*/ 5674726 w 6193536"/>
              <a:gd name="connsiteY22" fmla="*/ 3955093 h 7979079"/>
              <a:gd name="connsiteX23" fmla="*/ 5674726 w 6193536"/>
              <a:gd name="connsiteY23" fmla="*/ 2848879 h 7979079"/>
              <a:gd name="connsiteX24" fmla="*/ 2417742 w 6193536"/>
              <a:gd name="connsiteY24" fmla="*/ 2766688 h 7979079"/>
              <a:gd name="connsiteX25" fmla="*/ 2417742 w 6193536"/>
              <a:gd name="connsiteY25" fmla="*/ 5625752 h 7979079"/>
              <a:gd name="connsiteX26" fmla="*/ 3457402 w 6193536"/>
              <a:gd name="connsiteY26" fmla="*/ 5625752 h 7979079"/>
              <a:gd name="connsiteX27" fmla="*/ 3457402 w 6193536"/>
              <a:gd name="connsiteY27" fmla="*/ 2766688 h 7979079"/>
              <a:gd name="connsiteX28" fmla="*/ 200417 w 6193536"/>
              <a:gd name="connsiteY28" fmla="*/ 2251554 h 7979079"/>
              <a:gd name="connsiteX29" fmla="*/ 200417 w 6193536"/>
              <a:gd name="connsiteY29" fmla="*/ 5110619 h 7979079"/>
              <a:gd name="connsiteX30" fmla="*/ 1240077 w 6193536"/>
              <a:gd name="connsiteY30" fmla="*/ 5110619 h 7979079"/>
              <a:gd name="connsiteX31" fmla="*/ 1240077 w 6193536"/>
              <a:gd name="connsiteY31" fmla="*/ 2251554 h 7979079"/>
              <a:gd name="connsiteX32" fmla="*/ 3526405 w 6193536"/>
              <a:gd name="connsiteY32" fmla="*/ 2112618 h 7979079"/>
              <a:gd name="connsiteX33" fmla="*/ 3526405 w 6193536"/>
              <a:gd name="connsiteY33" fmla="*/ 4971682 h 7979079"/>
              <a:gd name="connsiteX34" fmla="*/ 4566065 w 6193536"/>
              <a:gd name="connsiteY34" fmla="*/ 4971682 h 7979079"/>
              <a:gd name="connsiteX35" fmla="*/ 4566065 w 6193536"/>
              <a:gd name="connsiteY35" fmla="*/ 2112618 h 7979079"/>
              <a:gd name="connsiteX36" fmla="*/ 4635066 w 6193536"/>
              <a:gd name="connsiteY36" fmla="*/ 1270990 h 7979079"/>
              <a:gd name="connsiteX37" fmla="*/ 4635066 w 6193536"/>
              <a:gd name="connsiteY37" fmla="*/ 2766688 h 7979079"/>
              <a:gd name="connsiteX38" fmla="*/ 5674726 w 6193536"/>
              <a:gd name="connsiteY38" fmla="*/ 2766688 h 7979079"/>
              <a:gd name="connsiteX39" fmla="*/ 5674726 w 6193536"/>
              <a:gd name="connsiteY39" fmla="*/ 1270990 h 7979079"/>
              <a:gd name="connsiteX40" fmla="*/ 1309080 w 6193536"/>
              <a:gd name="connsiteY40" fmla="*/ 1155527 h 7979079"/>
              <a:gd name="connsiteX41" fmla="*/ 1309080 w 6193536"/>
              <a:gd name="connsiteY41" fmla="*/ 4014592 h 7979079"/>
              <a:gd name="connsiteX42" fmla="*/ 2348739 w 6193536"/>
              <a:gd name="connsiteY42" fmla="*/ 4014592 h 7979079"/>
              <a:gd name="connsiteX43" fmla="*/ 2348739 w 6193536"/>
              <a:gd name="connsiteY43" fmla="*/ 1155527 h 7979079"/>
              <a:gd name="connsiteX44" fmla="*/ 2417742 w 6193536"/>
              <a:gd name="connsiteY44" fmla="*/ 770233 h 7979079"/>
              <a:gd name="connsiteX45" fmla="*/ 2417742 w 6193536"/>
              <a:gd name="connsiteY45" fmla="*/ 2682136 h 7979079"/>
              <a:gd name="connsiteX46" fmla="*/ 3457402 w 6193536"/>
              <a:gd name="connsiteY46" fmla="*/ 2682136 h 7979079"/>
              <a:gd name="connsiteX47" fmla="*/ 3457402 w 6193536"/>
              <a:gd name="connsiteY47" fmla="*/ 770233 h 7979079"/>
              <a:gd name="connsiteX48" fmla="*/ 200417 w 6193536"/>
              <a:gd name="connsiteY48" fmla="*/ 526094 h 7979079"/>
              <a:gd name="connsiteX49" fmla="*/ 200417 w 6193536"/>
              <a:gd name="connsiteY49" fmla="*/ 2167004 h 7979079"/>
              <a:gd name="connsiteX50" fmla="*/ 1240077 w 6193536"/>
              <a:gd name="connsiteY50" fmla="*/ 2167004 h 7979079"/>
              <a:gd name="connsiteX51" fmla="*/ 1240077 w 6193536"/>
              <a:gd name="connsiteY51" fmla="*/ 526094 h 7979079"/>
              <a:gd name="connsiteX52" fmla="*/ 3526405 w 6193536"/>
              <a:gd name="connsiteY52" fmla="*/ 526093 h 7979079"/>
              <a:gd name="connsiteX53" fmla="*/ 3526405 w 6193536"/>
              <a:gd name="connsiteY53" fmla="*/ 2028065 h 7979079"/>
              <a:gd name="connsiteX54" fmla="*/ 4566065 w 6193536"/>
              <a:gd name="connsiteY54" fmla="*/ 2028065 h 7979079"/>
              <a:gd name="connsiteX55" fmla="*/ 4566065 w 6193536"/>
              <a:gd name="connsiteY55" fmla="*/ 526093 h 7979079"/>
              <a:gd name="connsiteX56" fmla="*/ 0 w 6193536"/>
              <a:gd name="connsiteY56" fmla="*/ 0 h 7979079"/>
              <a:gd name="connsiteX57" fmla="*/ 6193536 w 6193536"/>
              <a:gd name="connsiteY57" fmla="*/ 0 h 7979079"/>
              <a:gd name="connsiteX58" fmla="*/ 6193536 w 6193536"/>
              <a:gd name="connsiteY58" fmla="*/ 7979079 h 7979079"/>
              <a:gd name="connsiteX59" fmla="*/ 0 w 6193536"/>
              <a:gd name="connsiteY59" fmla="*/ 7979079 h 79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93536" h="7979079">
                <a:moveTo>
                  <a:pt x="2417742" y="5710303"/>
                </a:moveTo>
                <a:lnTo>
                  <a:pt x="2417742" y="6350696"/>
                </a:lnTo>
                <a:lnTo>
                  <a:pt x="3457402" y="6350696"/>
                </a:lnTo>
                <a:lnTo>
                  <a:pt x="3457402" y="5710303"/>
                </a:lnTo>
                <a:close/>
                <a:moveTo>
                  <a:pt x="200417" y="5195169"/>
                </a:moveTo>
                <a:lnTo>
                  <a:pt x="200417" y="6350696"/>
                </a:lnTo>
                <a:lnTo>
                  <a:pt x="1240077" y="6350696"/>
                </a:lnTo>
                <a:lnTo>
                  <a:pt x="1240077" y="5195169"/>
                </a:lnTo>
                <a:close/>
                <a:moveTo>
                  <a:pt x="3526405" y="5056234"/>
                </a:moveTo>
                <a:lnTo>
                  <a:pt x="3526405" y="7384093"/>
                </a:lnTo>
                <a:lnTo>
                  <a:pt x="4566065" y="7384093"/>
                </a:lnTo>
                <a:lnTo>
                  <a:pt x="4566065" y="5056234"/>
                </a:lnTo>
                <a:close/>
                <a:moveTo>
                  <a:pt x="1309080" y="4099142"/>
                </a:moveTo>
                <a:lnTo>
                  <a:pt x="1309080" y="6958208"/>
                </a:lnTo>
                <a:lnTo>
                  <a:pt x="2348739" y="6958208"/>
                </a:lnTo>
                <a:lnTo>
                  <a:pt x="2348739" y="4099142"/>
                </a:lnTo>
                <a:close/>
                <a:moveTo>
                  <a:pt x="4635066" y="4039645"/>
                </a:moveTo>
                <a:lnTo>
                  <a:pt x="4635066" y="6684726"/>
                </a:lnTo>
                <a:lnTo>
                  <a:pt x="5674726" y="6684726"/>
                </a:lnTo>
                <a:lnTo>
                  <a:pt x="5674726" y="4039645"/>
                </a:lnTo>
                <a:close/>
                <a:moveTo>
                  <a:pt x="4635066" y="2848879"/>
                </a:moveTo>
                <a:lnTo>
                  <a:pt x="4635066" y="3955093"/>
                </a:lnTo>
                <a:lnTo>
                  <a:pt x="5674726" y="3955093"/>
                </a:lnTo>
                <a:lnTo>
                  <a:pt x="5674726" y="2848879"/>
                </a:lnTo>
                <a:close/>
                <a:moveTo>
                  <a:pt x="2417742" y="2766688"/>
                </a:moveTo>
                <a:lnTo>
                  <a:pt x="2417742" y="5625752"/>
                </a:lnTo>
                <a:lnTo>
                  <a:pt x="3457402" y="5625752"/>
                </a:lnTo>
                <a:lnTo>
                  <a:pt x="3457402" y="2766688"/>
                </a:lnTo>
                <a:close/>
                <a:moveTo>
                  <a:pt x="200417" y="2251554"/>
                </a:moveTo>
                <a:lnTo>
                  <a:pt x="200417" y="5110619"/>
                </a:lnTo>
                <a:lnTo>
                  <a:pt x="1240077" y="5110619"/>
                </a:lnTo>
                <a:lnTo>
                  <a:pt x="1240077" y="2251554"/>
                </a:lnTo>
                <a:close/>
                <a:moveTo>
                  <a:pt x="3526405" y="2112618"/>
                </a:moveTo>
                <a:lnTo>
                  <a:pt x="3526405" y="4971682"/>
                </a:lnTo>
                <a:lnTo>
                  <a:pt x="4566065" y="4971682"/>
                </a:lnTo>
                <a:lnTo>
                  <a:pt x="4566065" y="2112618"/>
                </a:lnTo>
                <a:close/>
                <a:moveTo>
                  <a:pt x="4635066" y="1270990"/>
                </a:moveTo>
                <a:lnTo>
                  <a:pt x="4635066" y="2766688"/>
                </a:lnTo>
                <a:lnTo>
                  <a:pt x="5674726" y="2766688"/>
                </a:lnTo>
                <a:lnTo>
                  <a:pt x="5674726" y="1270990"/>
                </a:lnTo>
                <a:close/>
                <a:moveTo>
                  <a:pt x="1309080" y="1155527"/>
                </a:moveTo>
                <a:lnTo>
                  <a:pt x="1309080" y="4014592"/>
                </a:lnTo>
                <a:lnTo>
                  <a:pt x="2348739" y="4014592"/>
                </a:lnTo>
                <a:lnTo>
                  <a:pt x="2348739" y="1155527"/>
                </a:lnTo>
                <a:close/>
                <a:moveTo>
                  <a:pt x="2417742" y="770233"/>
                </a:moveTo>
                <a:lnTo>
                  <a:pt x="2417742" y="2682136"/>
                </a:lnTo>
                <a:lnTo>
                  <a:pt x="3457402" y="2682136"/>
                </a:lnTo>
                <a:lnTo>
                  <a:pt x="3457402" y="770233"/>
                </a:lnTo>
                <a:close/>
                <a:moveTo>
                  <a:pt x="200417" y="526094"/>
                </a:moveTo>
                <a:lnTo>
                  <a:pt x="200417" y="2167004"/>
                </a:lnTo>
                <a:lnTo>
                  <a:pt x="1240077" y="2167004"/>
                </a:lnTo>
                <a:lnTo>
                  <a:pt x="1240077" y="526094"/>
                </a:lnTo>
                <a:close/>
                <a:moveTo>
                  <a:pt x="3526405" y="526093"/>
                </a:moveTo>
                <a:lnTo>
                  <a:pt x="3526405" y="2028065"/>
                </a:lnTo>
                <a:lnTo>
                  <a:pt x="4566065" y="2028065"/>
                </a:lnTo>
                <a:lnTo>
                  <a:pt x="4566065" y="526093"/>
                </a:lnTo>
                <a:close/>
                <a:moveTo>
                  <a:pt x="0" y="0"/>
                </a:moveTo>
                <a:lnTo>
                  <a:pt x="6193536" y="0"/>
                </a:lnTo>
                <a:lnTo>
                  <a:pt x="6193536" y="7979079"/>
                </a:lnTo>
                <a:lnTo>
                  <a:pt x="0" y="79790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Lato" panose="020F0502020204030203" pitchFamily="34" charset="0"/>
            </a:endParaRPr>
          </a:p>
        </p:txBody>
      </p:sp>
      <p:sp>
        <p:nvSpPr>
          <p:cNvPr id="32" name="Title 1">
            <a:extLst>
              <a:ext uri="{FF2B5EF4-FFF2-40B4-BE49-F238E27FC236}">
                <a16:creationId xmlns:a16="http://schemas.microsoft.com/office/drawing/2014/main" id="{6F4E37BE-43C0-1B48-BDA9-EA1C43690A8B}"/>
              </a:ext>
            </a:extLst>
          </p:cNvPr>
          <p:cNvSpPr>
            <a:spLocks noGrp="1"/>
          </p:cNvSpPr>
          <p:nvPr>
            <p:ph type="title"/>
          </p:nvPr>
        </p:nvSpPr>
        <p:spPr>
          <a:xfrm>
            <a:off x="5502423" y="250826"/>
            <a:ext cx="6232377" cy="1044574"/>
          </a:xfrm>
        </p:spPr>
        <p:txBody>
          <a:bodyPr anchor="b">
            <a:normAutofit/>
          </a:bodyPr>
          <a:lstStyle>
            <a:lvl1pPr>
              <a:defRPr sz="375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3" name="Text Placeholder 11">
            <a:extLst>
              <a:ext uri="{FF2B5EF4-FFF2-40B4-BE49-F238E27FC236}">
                <a16:creationId xmlns:a16="http://schemas.microsoft.com/office/drawing/2014/main" id="{502541E0-A4E9-864A-9EBF-C2E5C90FB0B7}"/>
              </a:ext>
            </a:extLst>
          </p:cNvPr>
          <p:cNvSpPr>
            <a:spLocks noGrp="1"/>
          </p:cNvSpPr>
          <p:nvPr>
            <p:ph type="body" sz="quarter" idx="18"/>
          </p:nvPr>
        </p:nvSpPr>
        <p:spPr>
          <a:xfrm>
            <a:off x="5502423" y="1807994"/>
            <a:ext cx="4857589"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4" name="Picture 33" descr="A picture containing clock, drawing&#10;&#10;Description automatically generated">
            <a:extLst>
              <a:ext uri="{FF2B5EF4-FFF2-40B4-BE49-F238E27FC236}">
                <a16:creationId xmlns:a16="http://schemas.microsoft.com/office/drawing/2014/main" id="{1420332C-A1B1-7E4E-B86F-6A74EC79CC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365" y="6361612"/>
            <a:ext cx="966241" cy="207149"/>
          </a:xfrm>
          <a:prstGeom prst="rect">
            <a:avLst/>
          </a:prstGeom>
        </p:spPr>
      </p:pic>
      <p:sp>
        <p:nvSpPr>
          <p:cNvPr id="17" name="Slide Number Placeholder 5">
            <a:extLst>
              <a:ext uri="{FF2B5EF4-FFF2-40B4-BE49-F238E27FC236}">
                <a16:creationId xmlns:a16="http://schemas.microsoft.com/office/drawing/2014/main" id="{C6606227-523E-0245-9E80-A4E8AD90F2EC}"/>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Footer Placeholder 11">
            <a:extLst>
              <a:ext uri="{FF2B5EF4-FFF2-40B4-BE49-F238E27FC236}">
                <a16:creationId xmlns:a16="http://schemas.microsoft.com/office/drawing/2014/main" id="{84E89001-6683-8946-8C2F-AE7EE4214459}"/>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3675044357"/>
      </p:ext>
    </p:extLst>
  </p:cSld>
  <p:clrMapOvr>
    <a:masterClrMapping/>
  </p:clrMapOvr>
  <p:extLst>
    <p:ext uri="{DCECCB84-F9BA-43D5-87BE-67443E8EF086}">
      <p15:sldGuideLst xmlns:p15="http://schemas.microsoft.com/office/powerpoint/2012/main">
        <p15:guide id="1" pos="345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4" name="Picture 3" descr="A person sitting at a table using a computer&#10;&#10;Description automatically generated">
            <a:extLst>
              <a:ext uri="{FF2B5EF4-FFF2-40B4-BE49-F238E27FC236}">
                <a16:creationId xmlns:a16="http://schemas.microsoft.com/office/drawing/2014/main" id="{D3CAD4DB-6054-F54D-85AC-78184F3D76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518" r="22357"/>
          <a:stretch/>
        </p:blipFill>
        <p:spPr>
          <a:xfrm>
            <a:off x="5886644" y="0"/>
            <a:ext cx="6946997" cy="6804859"/>
          </a:xfrm>
          <a:prstGeom prst="rect">
            <a:avLst/>
          </a:prstGeom>
        </p:spPr>
      </p:pic>
      <p:pic>
        <p:nvPicPr>
          <p:cNvPr id="10" name="Picture 9" descr="A picture containing sign, room&#10;&#10;Description automatically generated">
            <a:extLst>
              <a:ext uri="{FF2B5EF4-FFF2-40B4-BE49-F238E27FC236}">
                <a16:creationId xmlns:a16="http://schemas.microsoft.com/office/drawing/2014/main" id="{1D0DCC87-78D5-2F42-9327-B8F1C74AEF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6060" y="5080"/>
            <a:ext cx="7636055" cy="6858000"/>
          </a:xfrm>
          <a:prstGeom prst="rect">
            <a:avLst/>
          </a:prstGeom>
        </p:spPr>
      </p:pic>
      <p:sp>
        <p:nvSpPr>
          <p:cNvPr id="8" name="Title 1">
            <a:extLst>
              <a:ext uri="{FF2B5EF4-FFF2-40B4-BE49-F238E27FC236}">
                <a16:creationId xmlns:a16="http://schemas.microsoft.com/office/drawing/2014/main" id="{AB69DB15-850A-8742-9A70-D141ED2B38D9}"/>
              </a:ext>
            </a:extLst>
          </p:cNvPr>
          <p:cNvSpPr>
            <a:spLocks noGrp="1"/>
          </p:cNvSpPr>
          <p:nvPr>
            <p:ph type="title"/>
          </p:nvPr>
        </p:nvSpPr>
        <p:spPr>
          <a:xfrm>
            <a:off x="457200" y="250826"/>
            <a:ext cx="63246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1" name="Text Placeholder 11">
            <a:extLst>
              <a:ext uri="{FF2B5EF4-FFF2-40B4-BE49-F238E27FC236}">
                <a16:creationId xmlns:a16="http://schemas.microsoft.com/office/drawing/2014/main" id="{967008B3-9046-4449-AC8F-2DD702F1F7DC}"/>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id="{03E9E98A-012A-D448-A97A-476638AF9D6A}"/>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Footer Placeholder 11">
            <a:extLst>
              <a:ext uri="{FF2B5EF4-FFF2-40B4-BE49-F238E27FC236}">
                <a16:creationId xmlns:a16="http://schemas.microsoft.com/office/drawing/2014/main" id="{D495F32E-D2D3-1C42-A03E-E50826BC441A}"/>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4179694768"/>
      </p:ext>
    </p:extLst>
  </p:cSld>
  <p:clrMapOvr>
    <a:masterClrMapping/>
  </p:clrMapOvr>
  <p:extLst>
    <p:ext uri="{DCECCB84-F9BA-43D5-87BE-67443E8EF086}">
      <p15:sldGuideLst xmlns:p15="http://schemas.microsoft.com/office/powerpoint/2012/main">
        <p15:guide id="1" pos="427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1" name="Picture 10" descr="A person smiling for the camera&#10;&#10;Description automatically generated">
            <a:extLst>
              <a:ext uri="{FF2B5EF4-FFF2-40B4-BE49-F238E27FC236}">
                <a16:creationId xmlns:a16="http://schemas.microsoft.com/office/drawing/2014/main" id="{1EC0297D-57B6-7245-B6DE-77AB0DC474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115"/>
          <a:stretch/>
        </p:blipFill>
        <p:spPr>
          <a:xfrm>
            <a:off x="6096000" y="0"/>
            <a:ext cx="6935449" cy="6858000"/>
          </a:xfrm>
          <a:prstGeom prst="rect">
            <a:avLst/>
          </a:prstGeom>
        </p:spPr>
      </p:pic>
      <p:pic>
        <p:nvPicPr>
          <p:cNvPr id="8" name="Picture 7" descr="A picture containing sign, room&#10;&#10;Description automatically generated">
            <a:extLst>
              <a:ext uri="{FF2B5EF4-FFF2-40B4-BE49-F238E27FC236}">
                <a16:creationId xmlns:a16="http://schemas.microsoft.com/office/drawing/2014/main" id="{E6DE01E6-913D-1841-A65D-0B1EA415DE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0" name="Title 1">
            <a:extLst>
              <a:ext uri="{FF2B5EF4-FFF2-40B4-BE49-F238E27FC236}">
                <a16:creationId xmlns:a16="http://schemas.microsoft.com/office/drawing/2014/main" id="{0C4DC35B-E870-644D-9D65-B99009A30762}"/>
              </a:ext>
            </a:extLst>
          </p:cNvPr>
          <p:cNvSpPr>
            <a:spLocks noGrp="1"/>
          </p:cNvSpPr>
          <p:nvPr>
            <p:ph type="title"/>
          </p:nvPr>
        </p:nvSpPr>
        <p:spPr>
          <a:xfrm>
            <a:off x="457200" y="250826"/>
            <a:ext cx="63246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3" name="Text Placeholder 11">
            <a:extLst>
              <a:ext uri="{FF2B5EF4-FFF2-40B4-BE49-F238E27FC236}">
                <a16:creationId xmlns:a16="http://schemas.microsoft.com/office/drawing/2014/main" id="{AE7ECD0D-E537-6949-B85B-2B2EBBA36730}"/>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345D3A17-9549-1A41-B272-D709808F1C73}"/>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19C284F4-9057-4148-9891-BE9639DE7ED2}"/>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463801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1" name="Picture 10">
            <a:extLst>
              <a:ext uri="{FF2B5EF4-FFF2-40B4-BE49-F238E27FC236}">
                <a16:creationId xmlns:a16="http://schemas.microsoft.com/office/drawing/2014/main" id="{1EC0297D-57B6-7245-B6DE-77AB0DC474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74" r="15171"/>
          <a:stretch/>
        </p:blipFill>
        <p:spPr>
          <a:xfrm>
            <a:off x="5803900" y="17783"/>
            <a:ext cx="6604000" cy="6597396"/>
          </a:xfrm>
          <a:prstGeom prst="rect">
            <a:avLst/>
          </a:prstGeom>
        </p:spPr>
      </p:pic>
      <p:pic>
        <p:nvPicPr>
          <p:cNvPr id="8" name="Picture 7" descr="A picture containing sign, room&#10;&#10;Description automatically generated">
            <a:extLst>
              <a:ext uri="{FF2B5EF4-FFF2-40B4-BE49-F238E27FC236}">
                <a16:creationId xmlns:a16="http://schemas.microsoft.com/office/drawing/2014/main" id="{5D1AA38D-934C-9E41-AF97-E3E40B8134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2" name="Title 1">
            <a:extLst>
              <a:ext uri="{FF2B5EF4-FFF2-40B4-BE49-F238E27FC236}">
                <a16:creationId xmlns:a16="http://schemas.microsoft.com/office/drawing/2014/main" id="{BF60A911-BBCF-BE4A-A635-2E7E2323EF16}"/>
              </a:ext>
            </a:extLst>
          </p:cNvPr>
          <p:cNvSpPr>
            <a:spLocks noGrp="1"/>
          </p:cNvSpPr>
          <p:nvPr>
            <p:ph type="title"/>
          </p:nvPr>
        </p:nvSpPr>
        <p:spPr>
          <a:xfrm>
            <a:off x="457200" y="250826"/>
            <a:ext cx="64008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3" name="Text Placeholder 11">
            <a:extLst>
              <a:ext uri="{FF2B5EF4-FFF2-40B4-BE49-F238E27FC236}">
                <a16:creationId xmlns:a16="http://schemas.microsoft.com/office/drawing/2014/main" id="{8E7D7A28-C764-5A42-8C33-826800F37355}"/>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1583E8AA-185B-6348-ABFD-F509887E4D28}"/>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AA05BDBD-D024-CC4A-B037-06B197B6DC2C}"/>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3376456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Blank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83667-8CA4-1049-8C61-C9C8780245F9}"/>
              </a:ext>
            </a:extLst>
          </p:cNvPr>
          <p:cNvSpPr/>
          <p:nvPr userDrawn="1"/>
        </p:nvSpPr>
        <p:spPr>
          <a:xfrm>
            <a:off x="8769246" y="6265889"/>
            <a:ext cx="3207895" cy="44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Light" panose="020F0502020204030203" pitchFamily="34" charset="0"/>
            </a:endParaRPr>
          </a:p>
        </p:txBody>
      </p:sp>
      <p:sp>
        <p:nvSpPr>
          <p:cNvPr id="9" name="Slide Number Placeholder 5">
            <a:extLst>
              <a:ext uri="{FF2B5EF4-FFF2-40B4-BE49-F238E27FC236}">
                <a16:creationId xmlns:a16="http://schemas.microsoft.com/office/drawing/2014/main" id="{F6CF705B-CB1C-BA48-B512-98E03603C8C4}"/>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1" name="Picture 10">
            <a:extLst>
              <a:ext uri="{FF2B5EF4-FFF2-40B4-BE49-F238E27FC236}">
                <a16:creationId xmlns:a16="http://schemas.microsoft.com/office/drawing/2014/main" id="{1EC0297D-57B6-7245-B6DE-77AB0DC474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84579" y="0"/>
            <a:ext cx="9922484" cy="6632963"/>
          </a:xfrm>
          <a:prstGeom prst="rect">
            <a:avLst/>
          </a:prstGeom>
        </p:spPr>
      </p:pic>
      <p:pic>
        <p:nvPicPr>
          <p:cNvPr id="8" name="Picture 7" descr="A picture containing sign, room&#10;&#10;Description automatically generated">
            <a:extLst>
              <a:ext uri="{FF2B5EF4-FFF2-40B4-BE49-F238E27FC236}">
                <a16:creationId xmlns:a16="http://schemas.microsoft.com/office/drawing/2014/main" id="{24DA5A91-4E61-6644-9C81-A0FA1CFB4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7772" y="0"/>
            <a:ext cx="7636055" cy="6858000"/>
          </a:xfrm>
          <a:prstGeom prst="rect">
            <a:avLst/>
          </a:prstGeom>
        </p:spPr>
      </p:pic>
      <p:sp>
        <p:nvSpPr>
          <p:cNvPr id="10" name="Title 1">
            <a:extLst>
              <a:ext uri="{FF2B5EF4-FFF2-40B4-BE49-F238E27FC236}">
                <a16:creationId xmlns:a16="http://schemas.microsoft.com/office/drawing/2014/main" id="{5DB00BF5-A533-AC4F-A938-1E2B35BDD5FD}"/>
              </a:ext>
            </a:extLst>
          </p:cNvPr>
          <p:cNvSpPr>
            <a:spLocks noGrp="1"/>
          </p:cNvSpPr>
          <p:nvPr>
            <p:ph type="title"/>
          </p:nvPr>
        </p:nvSpPr>
        <p:spPr>
          <a:xfrm>
            <a:off x="457200" y="250826"/>
            <a:ext cx="63246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30BAFDF-11EB-1F4C-8ADD-FAD209BEF0C2}"/>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2742285E-67D1-284F-8E60-96AEEA767509}"/>
              </a:ext>
            </a:extLst>
          </p:cNvPr>
          <p:cNvSpPr txBox="1">
            <a:spLocks/>
          </p:cNvSpPr>
          <p:nvPr userDrawn="1"/>
        </p:nvSpPr>
        <p:spPr>
          <a:xfrm>
            <a:off x="6135248"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Footer Placeholder 11">
            <a:extLst>
              <a:ext uri="{FF2B5EF4-FFF2-40B4-BE49-F238E27FC236}">
                <a16:creationId xmlns:a16="http://schemas.microsoft.com/office/drawing/2014/main" id="{BCDB22C5-EF2E-CE49-BD32-A1AF1655192B}"/>
              </a:ext>
            </a:extLst>
          </p:cNvPr>
          <p:cNvSpPr txBox="1">
            <a:spLocks/>
          </p:cNvSpPr>
          <p:nvPr userDrawn="1"/>
        </p:nvSpPr>
        <p:spPr>
          <a:xfrm>
            <a:off x="3213145"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3964574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8_Basic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9D65768-6855-0E42-8D51-4B76469CC329}"/>
              </a:ext>
            </a:extLst>
          </p:cNvPr>
          <p:cNvSpPr>
            <a:spLocks noGrp="1"/>
          </p:cNvSpPr>
          <p:nvPr>
            <p:ph type="pic" sz="quarter" idx="10"/>
          </p:nvPr>
        </p:nvSpPr>
        <p:spPr>
          <a:xfrm>
            <a:off x="396875" y="1549400"/>
            <a:ext cx="3832225" cy="4457700"/>
          </a:xfrm>
        </p:spPr>
        <p:txBody>
          <a:bodyPr/>
          <a:lstStyle/>
          <a:p>
            <a:r>
              <a:rPr lang="en-US"/>
              <a:t>Click icon to add picture</a:t>
            </a:r>
          </a:p>
        </p:txBody>
      </p:sp>
      <p:sp>
        <p:nvSpPr>
          <p:cNvPr id="8" name="Title 1">
            <a:extLst>
              <a:ext uri="{FF2B5EF4-FFF2-40B4-BE49-F238E27FC236}">
                <a16:creationId xmlns:a16="http://schemas.microsoft.com/office/drawing/2014/main" id="{5EB169E9-22F1-AC4C-9885-8C4D85B1F344}"/>
              </a:ext>
            </a:extLst>
          </p:cNvPr>
          <p:cNvSpPr>
            <a:spLocks noGrp="1"/>
          </p:cNvSpPr>
          <p:nvPr>
            <p:ph type="title"/>
          </p:nvPr>
        </p:nvSpPr>
        <p:spPr>
          <a:xfrm>
            <a:off x="396261" y="250826"/>
            <a:ext cx="11338539"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9" name="Text Placeholder 11">
            <a:extLst>
              <a:ext uri="{FF2B5EF4-FFF2-40B4-BE49-F238E27FC236}">
                <a16:creationId xmlns:a16="http://schemas.microsoft.com/office/drawing/2014/main" id="{8C865D9D-7770-8D43-98C0-F91346204641}"/>
              </a:ext>
            </a:extLst>
          </p:cNvPr>
          <p:cNvSpPr>
            <a:spLocks noGrp="1"/>
          </p:cNvSpPr>
          <p:nvPr>
            <p:ph type="body" sz="quarter" idx="18"/>
          </p:nvPr>
        </p:nvSpPr>
        <p:spPr>
          <a:xfrm>
            <a:off x="4394201" y="1549400"/>
            <a:ext cx="7340599" cy="4411133"/>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a16="http://schemas.microsoft.com/office/drawing/2014/main" id="{732D2CCC-610D-6144-B38E-84B2A475E4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1" name="Slide Number Placeholder 5">
            <a:extLst>
              <a:ext uri="{FF2B5EF4-FFF2-40B4-BE49-F238E27FC236}">
                <a16:creationId xmlns:a16="http://schemas.microsoft.com/office/drawing/2014/main" id="{7016315C-B572-A640-A358-58FD1C70471A}"/>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Footer Placeholder 11">
            <a:extLst>
              <a:ext uri="{FF2B5EF4-FFF2-40B4-BE49-F238E27FC236}">
                <a16:creationId xmlns:a16="http://schemas.microsoft.com/office/drawing/2014/main" id="{038FF6B5-4E99-5948-A065-715D7480D2CF}"/>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81653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Blank Layout">
    <p:spTree>
      <p:nvGrpSpPr>
        <p:cNvPr id="1" name=""/>
        <p:cNvGrpSpPr/>
        <p:nvPr/>
      </p:nvGrpSpPr>
      <p:grpSpPr>
        <a:xfrm>
          <a:off x="0" y="0"/>
          <a:ext cx="0" cy="0"/>
          <a:chOff x="0" y="0"/>
          <a:chExt cx="0" cy="0"/>
        </a:xfrm>
      </p:grpSpPr>
      <p:pic>
        <p:nvPicPr>
          <p:cNvPr id="18" name="Picture 17" descr="A picture containing plane, airplane, large, blue&#10;&#10;Description automatically generated">
            <a:extLst>
              <a:ext uri="{FF2B5EF4-FFF2-40B4-BE49-F238E27FC236}">
                <a16:creationId xmlns:a16="http://schemas.microsoft.com/office/drawing/2014/main" id="{B06B9454-8BAE-AA4A-8D0E-C936989C01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4773"/>
          <a:stretch/>
        </p:blipFill>
        <p:spPr>
          <a:xfrm>
            <a:off x="5042704" y="-57873"/>
            <a:ext cx="7149296" cy="6994967"/>
          </a:xfrm>
          <a:prstGeom prst="rect">
            <a:avLst/>
          </a:prstGeom>
          <a:noFill/>
          <a:ln>
            <a:noFill/>
          </a:ln>
        </p:spPr>
      </p:pic>
      <p:sp>
        <p:nvSpPr>
          <p:cNvPr id="5" name="Slide Number Placeholder 5">
            <a:extLst>
              <a:ext uri="{FF2B5EF4-FFF2-40B4-BE49-F238E27FC236}">
                <a16:creationId xmlns:a16="http://schemas.microsoft.com/office/drawing/2014/main" id="{24A2435D-B3E6-254D-82FC-32F856B9BF69}"/>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Title 1">
            <a:extLst>
              <a:ext uri="{FF2B5EF4-FFF2-40B4-BE49-F238E27FC236}">
                <a16:creationId xmlns:a16="http://schemas.microsoft.com/office/drawing/2014/main" id="{0E912413-42E1-6F41-A09F-4FC80B705F52}"/>
              </a:ext>
            </a:extLst>
          </p:cNvPr>
          <p:cNvSpPr>
            <a:spLocks noGrp="1"/>
          </p:cNvSpPr>
          <p:nvPr>
            <p:ph type="title"/>
          </p:nvPr>
        </p:nvSpPr>
        <p:spPr>
          <a:xfrm>
            <a:off x="5351059" y="250826"/>
            <a:ext cx="6400800" cy="1044574"/>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pic>
        <p:nvPicPr>
          <p:cNvPr id="17" name="Picture 16" descr="A close up of a sign&#10;&#10;Description automatically generated">
            <a:extLst>
              <a:ext uri="{FF2B5EF4-FFF2-40B4-BE49-F238E27FC236}">
                <a16:creationId xmlns:a16="http://schemas.microsoft.com/office/drawing/2014/main" id="{0082C62C-78C2-7C4B-989C-1483C45AA9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8" name="Slide Number Placeholder 5">
            <a:extLst>
              <a:ext uri="{FF2B5EF4-FFF2-40B4-BE49-F238E27FC236}">
                <a16:creationId xmlns:a16="http://schemas.microsoft.com/office/drawing/2014/main" id="{97F48254-31D6-E54A-9058-A1F281113DB6}"/>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 name="Footer Placeholder 11">
            <a:extLst>
              <a:ext uri="{FF2B5EF4-FFF2-40B4-BE49-F238E27FC236}">
                <a16:creationId xmlns:a16="http://schemas.microsoft.com/office/drawing/2014/main" id="{21935387-CB0C-9D49-9CE2-DAA25DC5A90F}"/>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3181763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Blank Layout">
    <p:spTree>
      <p:nvGrpSpPr>
        <p:cNvPr id="1" name=""/>
        <p:cNvGrpSpPr/>
        <p:nvPr/>
      </p:nvGrpSpPr>
      <p:grpSpPr>
        <a:xfrm>
          <a:off x="0" y="0"/>
          <a:ext cx="0" cy="0"/>
          <a:chOff x="0" y="0"/>
          <a:chExt cx="0" cy="0"/>
        </a:xfrm>
      </p:grpSpPr>
      <p:pic>
        <p:nvPicPr>
          <p:cNvPr id="16" name="Picture 15" descr="A picture containing plane, airplane, large, blue&#10;&#10;Description automatically generated">
            <a:extLst>
              <a:ext uri="{FF2B5EF4-FFF2-40B4-BE49-F238E27FC236}">
                <a16:creationId xmlns:a16="http://schemas.microsoft.com/office/drawing/2014/main" id="{914D5829-A072-2640-A1D9-EA8923F960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4773"/>
          <a:stretch/>
        </p:blipFill>
        <p:spPr>
          <a:xfrm>
            <a:off x="5042704" y="-57873"/>
            <a:ext cx="7149296" cy="6994967"/>
          </a:xfrm>
          <a:prstGeom prst="rect">
            <a:avLst/>
          </a:prstGeom>
          <a:noFill/>
          <a:ln>
            <a:noFill/>
          </a:ln>
        </p:spPr>
      </p:pic>
      <p:sp>
        <p:nvSpPr>
          <p:cNvPr id="5" name="Slide Number Placeholder 5">
            <a:extLst>
              <a:ext uri="{FF2B5EF4-FFF2-40B4-BE49-F238E27FC236}">
                <a16:creationId xmlns:a16="http://schemas.microsoft.com/office/drawing/2014/main" id="{24A2435D-B3E6-254D-82FC-32F856B9BF69}"/>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Title 1">
            <a:extLst>
              <a:ext uri="{FF2B5EF4-FFF2-40B4-BE49-F238E27FC236}">
                <a16:creationId xmlns:a16="http://schemas.microsoft.com/office/drawing/2014/main" id="{0E912413-42E1-6F41-A09F-4FC80B705F52}"/>
              </a:ext>
            </a:extLst>
          </p:cNvPr>
          <p:cNvSpPr>
            <a:spLocks noGrp="1"/>
          </p:cNvSpPr>
          <p:nvPr>
            <p:ph type="title"/>
          </p:nvPr>
        </p:nvSpPr>
        <p:spPr>
          <a:xfrm>
            <a:off x="5351059" y="250826"/>
            <a:ext cx="6400800" cy="1044574"/>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9C4E9B9A-5E52-014F-8BA5-C4D3333F461E}"/>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 name="Footer Placeholder 11">
            <a:extLst>
              <a:ext uri="{FF2B5EF4-FFF2-40B4-BE49-F238E27FC236}">
                <a16:creationId xmlns:a16="http://schemas.microsoft.com/office/drawing/2014/main" id="{82E00462-52CD-E34B-9630-B28E46F3D67E}"/>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1892199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Blank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4A2435D-B3E6-254D-82FC-32F856B9BF69}"/>
              </a:ext>
            </a:extLst>
          </p:cNvPr>
          <p:cNvSpPr txBox="1">
            <a:spLocks/>
          </p:cNvSpPr>
          <p:nvPr userDrawn="1"/>
        </p:nvSpPr>
        <p:spPr>
          <a:xfrm>
            <a:off x="11105239" y="632587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rgbClr val="4B4B4B"/>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rgbClr val="4B4B4B"/>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descr="A picture containing building, window, drawing&#10;&#10;Description automatically generated">
            <a:extLst>
              <a:ext uri="{FF2B5EF4-FFF2-40B4-BE49-F238E27FC236}">
                <a16:creationId xmlns:a16="http://schemas.microsoft.com/office/drawing/2014/main" id="{E3277708-31AF-244D-9BC0-F308CE756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206" y="0"/>
            <a:ext cx="6073588" cy="6858000"/>
          </a:xfrm>
          <a:prstGeom prst="rect">
            <a:avLst/>
          </a:prstGeom>
        </p:spPr>
      </p:pic>
      <p:pic>
        <p:nvPicPr>
          <p:cNvPr id="8" name="Picture 7" descr="A picture containing person, riding, young, person&#10;&#10;Description automatically generated">
            <a:extLst>
              <a:ext uri="{FF2B5EF4-FFF2-40B4-BE49-F238E27FC236}">
                <a16:creationId xmlns:a16="http://schemas.microsoft.com/office/drawing/2014/main" id="{68DC2A43-2B57-1340-B66C-AB2EE1432E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944" t="-602" b="-1"/>
          <a:stretch/>
        </p:blipFill>
        <p:spPr>
          <a:xfrm>
            <a:off x="0" y="-76200"/>
            <a:ext cx="9772298" cy="7090941"/>
          </a:xfrm>
          <a:prstGeom prst="rect">
            <a:avLst/>
          </a:prstGeom>
        </p:spPr>
      </p:pic>
      <p:pic>
        <p:nvPicPr>
          <p:cNvPr id="19" name="Picture 18" descr="A picture containing plane, airplane, large, blue&#10;&#10;Description automatically generated">
            <a:extLst>
              <a:ext uri="{FF2B5EF4-FFF2-40B4-BE49-F238E27FC236}">
                <a16:creationId xmlns:a16="http://schemas.microsoft.com/office/drawing/2014/main" id="{1C19B9B9-B5E6-E04B-B891-556C43D23B4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4773"/>
          <a:stretch/>
        </p:blipFill>
        <p:spPr>
          <a:xfrm>
            <a:off x="5042704" y="-68484"/>
            <a:ext cx="7149296" cy="6994967"/>
          </a:xfrm>
          <a:prstGeom prst="rect">
            <a:avLst/>
          </a:prstGeom>
          <a:noFill/>
          <a:ln>
            <a:noFill/>
          </a:ln>
        </p:spPr>
      </p:pic>
      <p:sp>
        <p:nvSpPr>
          <p:cNvPr id="12" name="Title 1">
            <a:extLst>
              <a:ext uri="{FF2B5EF4-FFF2-40B4-BE49-F238E27FC236}">
                <a16:creationId xmlns:a16="http://schemas.microsoft.com/office/drawing/2014/main" id="{0E912413-42E1-6F41-A09F-4FC80B705F52}"/>
              </a:ext>
            </a:extLst>
          </p:cNvPr>
          <p:cNvSpPr>
            <a:spLocks noGrp="1"/>
          </p:cNvSpPr>
          <p:nvPr>
            <p:ph type="title"/>
          </p:nvPr>
        </p:nvSpPr>
        <p:spPr>
          <a:xfrm>
            <a:off x="5351059" y="250826"/>
            <a:ext cx="6400800" cy="1044574"/>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pic>
        <p:nvPicPr>
          <p:cNvPr id="13" name="Picture 12" descr="A picture containing clock, drawing&#10;&#10;Description automatically generated">
            <a:extLst>
              <a:ext uri="{FF2B5EF4-FFF2-40B4-BE49-F238E27FC236}">
                <a16:creationId xmlns:a16="http://schemas.microsoft.com/office/drawing/2014/main" id="{84ECF710-D4F1-0D4E-BDC4-C9856632DB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51059" y="6361612"/>
            <a:ext cx="966241" cy="207149"/>
          </a:xfrm>
          <a:prstGeom prst="rect">
            <a:avLst/>
          </a:prstGeom>
        </p:spPr>
      </p:pic>
      <p:sp>
        <p:nvSpPr>
          <p:cNvPr id="10" name="Slide Number Placeholder 5">
            <a:extLst>
              <a:ext uri="{FF2B5EF4-FFF2-40B4-BE49-F238E27FC236}">
                <a16:creationId xmlns:a16="http://schemas.microsoft.com/office/drawing/2014/main" id="{87FC80A5-2B0F-8045-9EEE-9E4F4D5BEE98}"/>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Footer Placeholder 11">
            <a:extLst>
              <a:ext uri="{FF2B5EF4-FFF2-40B4-BE49-F238E27FC236}">
                <a16:creationId xmlns:a16="http://schemas.microsoft.com/office/drawing/2014/main" id="{3A94F7B4-BEED-4948-B223-D4BDA26A5E55}"/>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66234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_2">
    <p:spTree>
      <p:nvGrpSpPr>
        <p:cNvPr id="1" name=""/>
        <p:cNvGrpSpPr/>
        <p:nvPr/>
      </p:nvGrpSpPr>
      <p:grpSpPr>
        <a:xfrm>
          <a:off x="0" y="0"/>
          <a:ext cx="0" cy="0"/>
          <a:chOff x="0" y="0"/>
          <a:chExt cx="0" cy="0"/>
        </a:xfrm>
      </p:grpSpPr>
      <p:pic>
        <p:nvPicPr>
          <p:cNvPr id="15" name="Picture 14" descr="A person using a computer&#10;&#10;Description automatically generated">
            <a:extLst>
              <a:ext uri="{FF2B5EF4-FFF2-40B4-BE49-F238E27FC236}">
                <a16:creationId xmlns:a16="http://schemas.microsoft.com/office/drawing/2014/main" id="{AA13C6DC-3193-8843-A029-C13672084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9" name="Title 1">
            <a:extLst>
              <a:ext uri="{FF2B5EF4-FFF2-40B4-BE49-F238E27FC236}">
                <a16:creationId xmlns:a16="http://schemas.microsoft.com/office/drawing/2014/main" id="{54336D57-9DAF-EA41-9A7D-80106B6B07B8}"/>
              </a:ext>
            </a:extLst>
          </p:cNvPr>
          <p:cNvSpPr>
            <a:spLocks noGrp="1"/>
          </p:cNvSpPr>
          <p:nvPr>
            <p:ph type="title" hasCustomPrompt="1"/>
          </p:nvPr>
        </p:nvSpPr>
        <p:spPr>
          <a:xfrm>
            <a:off x="457200" y="18288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8" name="Slide Number Placeholder 5">
            <a:extLst>
              <a:ext uri="{FF2B5EF4-FFF2-40B4-BE49-F238E27FC236}">
                <a16:creationId xmlns:a16="http://schemas.microsoft.com/office/drawing/2014/main" id="{BAA0989F-8470-AE41-B33F-3112E7E9DE2B}"/>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EC3FBA64-21DC-1342-A443-0C266E3B230C}"/>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pic>
        <p:nvPicPr>
          <p:cNvPr id="13" name="Picture 12" descr="A person using a computer&#10;&#10;Description automatically generated">
            <a:extLst>
              <a:ext uri="{FF2B5EF4-FFF2-40B4-BE49-F238E27FC236}">
                <a16:creationId xmlns:a16="http://schemas.microsoft.com/office/drawing/2014/main" id="{955FCAE8-4185-4C3C-BCAA-C4CF3741BD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2">
            <a:extLst>
              <a:ext uri="{FF2B5EF4-FFF2-40B4-BE49-F238E27FC236}">
                <a16:creationId xmlns:a16="http://schemas.microsoft.com/office/drawing/2014/main" id="{D9AA3724-F532-4ED7-BA0A-B8EFEF0D01E3}"/>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6" name="Picture 15" descr="A close up of a sign&#10;&#10;Description automatically generated">
            <a:extLst>
              <a:ext uri="{FF2B5EF4-FFF2-40B4-BE49-F238E27FC236}">
                <a16:creationId xmlns:a16="http://schemas.microsoft.com/office/drawing/2014/main" id="{D60CEA42-2905-4AB4-A1F5-03F8ABB2F9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7" name="Slide Number Placeholder 5">
            <a:extLst>
              <a:ext uri="{FF2B5EF4-FFF2-40B4-BE49-F238E27FC236}">
                <a16:creationId xmlns:a16="http://schemas.microsoft.com/office/drawing/2014/main" id="{B54724BC-6C3C-4EF0-BD6C-29E8250BFEE2}"/>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 name="Footer Placeholder 11">
            <a:extLst>
              <a:ext uri="{FF2B5EF4-FFF2-40B4-BE49-F238E27FC236}">
                <a16:creationId xmlns:a16="http://schemas.microsoft.com/office/drawing/2014/main" id="{64961C80-5352-491E-82D8-48608AAA373B}"/>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19798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06_Blank">
    <p:spTree>
      <p:nvGrpSpPr>
        <p:cNvPr id="1" name=""/>
        <p:cNvGrpSpPr/>
        <p:nvPr/>
      </p:nvGrpSpPr>
      <p:grpSpPr>
        <a:xfrm>
          <a:off x="0" y="0"/>
          <a:ext cx="0" cy="0"/>
          <a:chOff x="0" y="0"/>
          <a:chExt cx="0" cy="0"/>
        </a:xfrm>
      </p:grpSpPr>
      <p:pic>
        <p:nvPicPr>
          <p:cNvPr id="3" name="Picture 2" descr="A picture containing plane, airplane, large, blue&#10;&#10;Description automatically generated">
            <a:extLst>
              <a:ext uri="{FF2B5EF4-FFF2-40B4-BE49-F238E27FC236}">
                <a16:creationId xmlns:a16="http://schemas.microsoft.com/office/drawing/2014/main" id="{209DA740-8961-5945-BFCA-53A125A41C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027" y="-76200"/>
            <a:ext cx="12888027" cy="6964101"/>
          </a:xfrm>
          <a:prstGeom prst="rect">
            <a:avLst/>
          </a:prstGeom>
        </p:spPr>
      </p:pic>
      <p:pic>
        <p:nvPicPr>
          <p:cNvPr id="8" name="Picture 7" descr="A close up of a sign&#10;&#10;Description automatically generated">
            <a:extLst>
              <a:ext uri="{FF2B5EF4-FFF2-40B4-BE49-F238E27FC236}">
                <a16:creationId xmlns:a16="http://schemas.microsoft.com/office/drawing/2014/main" id="{C008E36E-5390-104C-B90C-6E5CF0B544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6" name="Title 1">
            <a:extLst>
              <a:ext uri="{FF2B5EF4-FFF2-40B4-BE49-F238E27FC236}">
                <a16:creationId xmlns:a16="http://schemas.microsoft.com/office/drawing/2014/main" id="{1708E5A0-019B-3D4F-BB50-84DEF1B93CCF}"/>
              </a:ext>
            </a:extLst>
          </p:cNvPr>
          <p:cNvSpPr>
            <a:spLocks noGrp="1"/>
          </p:cNvSpPr>
          <p:nvPr>
            <p:ph type="title"/>
          </p:nvPr>
        </p:nvSpPr>
        <p:spPr>
          <a:xfrm>
            <a:off x="492513" y="3048000"/>
            <a:ext cx="11242287" cy="1044574"/>
          </a:xfrm>
        </p:spPr>
        <p:txBody>
          <a:bodyPr anchor="ctr">
            <a:normAutofit/>
          </a:bodyPr>
          <a:lstStyle>
            <a:lvl1pPr algn="ct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AD35AC1F-04BC-2142-97CD-CD33041A0448}"/>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Footer Placeholder 11">
            <a:extLst>
              <a:ext uri="{FF2B5EF4-FFF2-40B4-BE49-F238E27FC236}">
                <a16:creationId xmlns:a16="http://schemas.microsoft.com/office/drawing/2014/main" id="{A5647BA9-662D-7042-BB43-438633775E69}"/>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2962318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3_Blank">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044BA8-2851-2043-A4DD-48D2E3941B6F}"/>
              </a:ext>
            </a:extLst>
          </p:cNvPr>
          <p:cNvSpPr>
            <a:spLocks noGrp="1"/>
          </p:cNvSpPr>
          <p:nvPr>
            <p:ph type="title"/>
          </p:nvPr>
        </p:nvSpPr>
        <p:spPr>
          <a:xfrm>
            <a:off x="418475" y="0"/>
            <a:ext cx="11220639" cy="1056807"/>
          </a:xfrm>
        </p:spPr>
        <p:txBody>
          <a:bodyPr tIns="0" bIns="0">
            <a:normAutofit/>
          </a:bodyPr>
          <a:lstStyle>
            <a:lvl1pPr>
              <a:defRPr sz="32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9EEB1C4-96C2-FB47-BDE1-168D7BFC4FB2}"/>
              </a:ext>
            </a:extLst>
          </p:cNvPr>
          <p:cNvCxnSpPr/>
          <p:nvPr userDrawn="1"/>
        </p:nvCxnSpPr>
        <p:spPr>
          <a:xfrm>
            <a:off x="552885" y="963135"/>
            <a:ext cx="492370" cy="0"/>
          </a:xfrm>
          <a:prstGeom prst="line">
            <a:avLst/>
          </a:prstGeom>
          <a:ln w="38100">
            <a:solidFill>
              <a:srgbClr val="246F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465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_3">
    <p:spTree>
      <p:nvGrpSpPr>
        <p:cNvPr id="1" name=""/>
        <p:cNvGrpSpPr/>
        <p:nvPr/>
      </p:nvGrpSpPr>
      <p:grpSpPr>
        <a:xfrm>
          <a:off x="0" y="0"/>
          <a:ext cx="0" cy="0"/>
          <a:chOff x="0" y="0"/>
          <a:chExt cx="0" cy="0"/>
        </a:xfrm>
      </p:grpSpPr>
      <p:pic>
        <p:nvPicPr>
          <p:cNvPr id="13" name="Picture 12" descr="A person standing in front of a computer&#10;&#10;Description automatically generated">
            <a:extLst>
              <a:ext uri="{FF2B5EF4-FFF2-40B4-BE49-F238E27FC236}">
                <a16:creationId xmlns:a16="http://schemas.microsoft.com/office/drawing/2014/main" id="{DA594D84-815A-2249-8E14-81A347AAC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491" y="-96220"/>
            <a:ext cx="12395392" cy="6972408"/>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8" name="Title 1">
            <a:extLst>
              <a:ext uri="{FF2B5EF4-FFF2-40B4-BE49-F238E27FC236}">
                <a16:creationId xmlns:a16="http://schemas.microsoft.com/office/drawing/2014/main" id="{EA95D37A-DA2E-CC4A-A80B-3243CF056D7B}"/>
              </a:ext>
            </a:extLst>
          </p:cNvPr>
          <p:cNvSpPr>
            <a:spLocks noGrp="1"/>
          </p:cNvSpPr>
          <p:nvPr>
            <p:ph type="title" hasCustomPrompt="1"/>
          </p:nvPr>
        </p:nvSpPr>
        <p:spPr>
          <a:xfrm>
            <a:off x="457200" y="18288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9" name="Slide Number Placeholder 5">
            <a:extLst>
              <a:ext uri="{FF2B5EF4-FFF2-40B4-BE49-F238E27FC236}">
                <a16:creationId xmlns:a16="http://schemas.microsoft.com/office/drawing/2014/main" id="{2891F697-212E-4949-B64E-86A504411856}"/>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3D2A92C2-821A-8F49-92AB-B401E859B169}"/>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pic>
        <p:nvPicPr>
          <p:cNvPr id="14" name="Picture 13" descr="A person standing in front of a computer&#10;&#10;Description automatically generated">
            <a:extLst>
              <a:ext uri="{FF2B5EF4-FFF2-40B4-BE49-F238E27FC236}">
                <a16:creationId xmlns:a16="http://schemas.microsoft.com/office/drawing/2014/main" id="{4C03E0E8-DB64-4771-9784-5F4E7ACE47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0491" y="-96220"/>
            <a:ext cx="12395392" cy="6972408"/>
          </a:xfrm>
          <a:prstGeom prst="rect">
            <a:avLst/>
          </a:prstGeom>
        </p:spPr>
      </p:pic>
      <p:sp>
        <p:nvSpPr>
          <p:cNvPr id="15" name="Freeform: Shape 12">
            <a:extLst>
              <a:ext uri="{FF2B5EF4-FFF2-40B4-BE49-F238E27FC236}">
                <a16:creationId xmlns:a16="http://schemas.microsoft.com/office/drawing/2014/main" id="{36A1122E-836F-43E6-87AF-5106B97D9909}"/>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6" name="Picture 15" descr="A close up of a sign&#10;&#10;Description automatically generated">
            <a:extLst>
              <a:ext uri="{FF2B5EF4-FFF2-40B4-BE49-F238E27FC236}">
                <a16:creationId xmlns:a16="http://schemas.microsoft.com/office/drawing/2014/main" id="{2294AA92-B241-4D78-93D8-10A2B064BC7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7" name="Slide Number Placeholder 5">
            <a:extLst>
              <a:ext uri="{FF2B5EF4-FFF2-40B4-BE49-F238E27FC236}">
                <a16:creationId xmlns:a16="http://schemas.microsoft.com/office/drawing/2014/main" id="{7FF4A52E-F4A8-49D9-AB95-AE4B01BC7FD0}"/>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 name="Footer Placeholder 11">
            <a:extLst>
              <a:ext uri="{FF2B5EF4-FFF2-40B4-BE49-F238E27FC236}">
                <a16:creationId xmlns:a16="http://schemas.microsoft.com/office/drawing/2014/main" id="{C6BE5E9C-33EF-43BA-91A2-7C3A8EFE3D25}"/>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30115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_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594D84-815A-2249-8E14-81A347AACD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319" y="-96220"/>
            <a:ext cx="12395392" cy="6972408"/>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8" name="Title 1">
            <a:extLst>
              <a:ext uri="{FF2B5EF4-FFF2-40B4-BE49-F238E27FC236}">
                <a16:creationId xmlns:a16="http://schemas.microsoft.com/office/drawing/2014/main" id="{0F94987C-55A2-944C-92A1-BB05518B1508}"/>
              </a:ext>
            </a:extLst>
          </p:cNvPr>
          <p:cNvSpPr>
            <a:spLocks noGrp="1"/>
          </p:cNvSpPr>
          <p:nvPr>
            <p:ph type="title" hasCustomPrompt="1"/>
          </p:nvPr>
        </p:nvSpPr>
        <p:spPr>
          <a:xfrm>
            <a:off x="457200" y="1796565"/>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9" name="Slide Number Placeholder 5">
            <a:extLst>
              <a:ext uri="{FF2B5EF4-FFF2-40B4-BE49-F238E27FC236}">
                <a16:creationId xmlns:a16="http://schemas.microsoft.com/office/drawing/2014/main" id="{9169B4DC-5A8A-3445-BE5C-C25F2E764EC6}"/>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99A5A264-5AA4-F64C-8302-DB4EC6421898}"/>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pic>
        <p:nvPicPr>
          <p:cNvPr id="14" name="Picture 13">
            <a:extLst>
              <a:ext uri="{FF2B5EF4-FFF2-40B4-BE49-F238E27FC236}">
                <a16:creationId xmlns:a16="http://schemas.microsoft.com/office/drawing/2014/main" id="{5C7D7617-22F6-440F-868D-0C450CC2E7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19" y="-96220"/>
            <a:ext cx="12395392" cy="6972408"/>
          </a:xfrm>
          <a:prstGeom prst="rect">
            <a:avLst/>
          </a:prstGeom>
        </p:spPr>
      </p:pic>
      <p:sp>
        <p:nvSpPr>
          <p:cNvPr id="15" name="Freeform: Shape 12">
            <a:extLst>
              <a:ext uri="{FF2B5EF4-FFF2-40B4-BE49-F238E27FC236}">
                <a16:creationId xmlns:a16="http://schemas.microsoft.com/office/drawing/2014/main" id="{D330D02A-8E1D-497D-9C0D-C407CBF8A4A4}"/>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6" name="Picture 15" descr="A close up of a sign&#10;&#10;Description automatically generated">
            <a:extLst>
              <a:ext uri="{FF2B5EF4-FFF2-40B4-BE49-F238E27FC236}">
                <a16:creationId xmlns:a16="http://schemas.microsoft.com/office/drawing/2014/main" id="{70A026F9-240F-4195-8DBE-B095378A8C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7" name="Slide Number Placeholder 5">
            <a:extLst>
              <a:ext uri="{FF2B5EF4-FFF2-40B4-BE49-F238E27FC236}">
                <a16:creationId xmlns:a16="http://schemas.microsoft.com/office/drawing/2014/main" id="{B4C0934C-AD80-40AC-9C0A-1033A913F92A}"/>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 name="Footer Placeholder 11">
            <a:extLst>
              <a:ext uri="{FF2B5EF4-FFF2-40B4-BE49-F238E27FC236}">
                <a16:creationId xmlns:a16="http://schemas.microsoft.com/office/drawing/2014/main" id="{938A0279-B6F9-421F-B6C0-6A551FE130DC}"/>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271389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_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594D84-815A-2249-8E14-81A347AACD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0491" y="-96220"/>
            <a:ext cx="12395392" cy="6972408"/>
          </a:xfrm>
          <a:prstGeom prst="rect">
            <a:avLst/>
          </a:prstGeom>
        </p:spPr>
      </p:pic>
      <p:sp>
        <p:nvSpPr>
          <p:cNvPr id="12" name="Freeform: Shape 12">
            <a:extLst>
              <a:ext uri="{FF2B5EF4-FFF2-40B4-BE49-F238E27FC236}">
                <a16:creationId xmlns:a16="http://schemas.microsoft.com/office/drawing/2014/main" id="{9F304250-C8D6-3F4C-B56B-FE4F9586842C}"/>
              </a:ext>
            </a:extLst>
          </p:cNvPr>
          <p:cNvSpPr>
            <a:spLocks/>
          </p:cNvSpPr>
          <p:nvPr/>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5B3C2DC0-6F40-234F-90A0-9947E3D6DE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9" name="Title 1">
            <a:extLst>
              <a:ext uri="{FF2B5EF4-FFF2-40B4-BE49-F238E27FC236}">
                <a16:creationId xmlns:a16="http://schemas.microsoft.com/office/drawing/2014/main" id="{F3BD87FF-BE45-4441-A436-ACFABDBEF54C}"/>
              </a:ext>
            </a:extLst>
          </p:cNvPr>
          <p:cNvSpPr>
            <a:spLocks noGrp="1"/>
          </p:cNvSpPr>
          <p:nvPr>
            <p:ph type="title" hasCustomPrompt="1"/>
          </p:nvPr>
        </p:nvSpPr>
        <p:spPr>
          <a:xfrm>
            <a:off x="457200" y="1828800"/>
            <a:ext cx="3927087" cy="2667000"/>
          </a:xfrm>
        </p:spPr>
        <p:txBody>
          <a:bodyPr anchor="b">
            <a:normAutofit/>
          </a:bodyPr>
          <a:lstStyle>
            <a:lvl1pPr>
              <a:defRPr sz="38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t>Click to add divider title</a:t>
            </a:r>
          </a:p>
        </p:txBody>
      </p:sp>
      <p:sp>
        <p:nvSpPr>
          <p:cNvPr id="8" name="Slide Number Placeholder 5">
            <a:extLst>
              <a:ext uri="{FF2B5EF4-FFF2-40B4-BE49-F238E27FC236}">
                <a16:creationId xmlns:a16="http://schemas.microsoft.com/office/drawing/2014/main" id="{D131654A-429B-1541-A176-6E81B35F97D5}"/>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B4AA6B5E-ADEE-E04C-B0EA-03F3F3A27BE8}"/>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pic>
        <p:nvPicPr>
          <p:cNvPr id="14" name="Picture 13">
            <a:extLst>
              <a:ext uri="{FF2B5EF4-FFF2-40B4-BE49-F238E27FC236}">
                <a16:creationId xmlns:a16="http://schemas.microsoft.com/office/drawing/2014/main" id="{CBAC20DE-14F5-44BA-90A0-54A7568BCC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30491" y="-96220"/>
            <a:ext cx="12395392" cy="6972408"/>
          </a:xfrm>
          <a:prstGeom prst="rect">
            <a:avLst/>
          </a:prstGeom>
        </p:spPr>
      </p:pic>
      <p:sp>
        <p:nvSpPr>
          <p:cNvPr id="15" name="Freeform: Shape 12">
            <a:extLst>
              <a:ext uri="{FF2B5EF4-FFF2-40B4-BE49-F238E27FC236}">
                <a16:creationId xmlns:a16="http://schemas.microsoft.com/office/drawing/2014/main" id="{ED4BE470-00C6-4780-ADCC-16513B8ACE6C}"/>
              </a:ext>
            </a:extLst>
          </p:cNvPr>
          <p:cNvSpPr>
            <a:spLocks/>
          </p:cNvSpPr>
          <p:nvPr userDrawn="1"/>
        </p:nvSpPr>
        <p:spPr bwMode="auto">
          <a:xfrm>
            <a:off x="-2457773" y="-763691"/>
            <a:ext cx="7703703" cy="7621691"/>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6"/>
          </a:solidFill>
          <a:ln>
            <a:noFill/>
          </a:ln>
          <a:effectLst>
            <a:outerShdw blurRad="533400" dist="469900" algn="l" rotWithShape="0">
              <a:schemeClr val="tx1">
                <a:lumMod val="60000"/>
                <a:lumOff val="40000"/>
                <a:alpha val="40000"/>
              </a:schemeClr>
            </a:outerShdw>
          </a:effectLst>
        </p:spPr>
        <p:txBody>
          <a:bodyPr vert="horz" wrap="square" lIns="91440" tIns="45720" rIns="91440" bIns="45720" numCol="1" anchor="t" anchorCtr="0" compatLnSpc="1">
            <a:prstTxWarp prst="textNoShape">
              <a:avLst/>
            </a:prstTxWarp>
            <a:noAutofit/>
          </a:bodyPr>
          <a:lstStyle/>
          <a:p>
            <a:endParaRPr lang="en-US" b="0" i="0" dirty="0">
              <a:latin typeface="Lato Light" panose="020F0502020204030203" pitchFamily="34" charset="0"/>
            </a:endParaRPr>
          </a:p>
        </p:txBody>
      </p:sp>
      <p:pic>
        <p:nvPicPr>
          <p:cNvPr id="16" name="Picture 15" descr="A close up of a sign&#10;&#10;Description automatically generated">
            <a:extLst>
              <a:ext uri="{FF2B5EF4-FFF2-40B4-BE49-F238E27FC236}">
                <a16:creationId xmlns:a16="http://schemas.microsoft.com/office/drawing/2014/main" id="{7DEDDA9F-BDA2-4458-AEF8-CED27C537D0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7" name="Slide Number Placeholder 5">
            <a:extLst>
              <a:ext uri="{FF2B5EF4-FFF2-40B4-BE49-F238E27FC236}">
                <a16:creationId xmlns:a16="http://schemas.microsoft.com/office/drawing/2014/main" id="{6B3181DF-D110-4A94-AC87-B26259BFEDEC}"/>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 name="Footer Placeholder 11">
            <a:extLst>
              <a:ext uri="{FF2B5EF4-FFF2-40B4-BE49-F238E27FC236}">
                <a16:creationId xmlns:a16="http://schemas.microsoft.com/office/drawing/2014/main" id="{F4592434-AA93-49D3-9C39-D53AA0915D51}"/>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  |  Confidential &amp; Proprietary</a:t>
            </a:r>
          </a:p>
          <a:p>
            <a:endParaRPr lang="en-US" dirty="0">
              <a:solidFill>
                <a:schemeClr val="bg1"/>
              </a:solidFill>
            </a:endParaRPr>
          </a:p>
        </p:txBody>
      </p:sp>
    </p:spTree>
    <p:extLst>
      <p:ext uri="{BB962C8B-B14F-4D97-AF65-F5344CB8AC3E}">
        <p14:creationId xmlns:p14="http://schemas.microsoft.com/office/powerpoint/2010/main" val="262405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3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57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AAA6EAB-A164-4571-B239-A2A05F443E3D}"/>
              </a:ext>
            </a:extLst>
          </p:cNvPr>
          <p:cNvSpPr>
            <a:spLocks noGrp="1"/>
          </p:cNvSpPr>
          <p:nvPr>
            <p:ph type="pic" sz="quarter" idx="17" hasCustomPrompt="1"/>
          </p:nvPr>
        </p:nvSpPr>
        <p:spPr>
          <a:xfrm>
            <a:off x="5181600" y="1"/>
            <a:ext cx="6998543" cy="6857999"/>
          </a:xfrm>
          <a:custGeom>
            <a:avLst/>
            <a:gdLst>
              <a:gd name="connsiteX0" fmla="*/ 1970396 w 6998543"/>
              <a:gd name="connsiteY0" fmla="*/ 0 h 6857999"/>
              <a:gd name="connsiteX1" fmla="*/ 6998543 w 6998543"/>
              <a:gd name="connsiteY1" fmla="*/ 0 h 6857999"/>
              <a:gd name="connsiteX2" fmla="*/ 6998543 w 6998543"/>
              <a:gd name="connsiteY2" fmla="*/ 6857999 h 6857999"/>
              <a:gd name="connsiteX3" fmla="*/ 0 w 69985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998543" h="6857999">
                <a:moveTo>
                  <a:pt x="1970396" y="0"/>
                </a:moveTo>
                <a:lnTo>
                  <a:pt x="6998543" y="0"/>
                </a:lnTo>
                <a:lnTo>
                  <a:pt x="6998543" y="6857999"/>
                </a:lnTo>
                <a:lnTo>
                  <a:pt x="0" y="6857999"/>
                </a:lnTo>
                <a:close/>
              </a:path>
            </a:pathLst>
          </a:custGeom>
          <a:solidFill>
            <a:schemeClr val="bg1">
              <a:lumMod val="95000"/>
            </a:schemeClr>
          </a:solidFill>
        </p:spPr>
        <p:txBody>
          <a:bodyPr wrap="square" anchor="ctr">
            <a:noAutofit/>
          </a:bodyPr>
          <a:lstStyle>
            <a:lvl1pPr marL="0" indent="0" algn="ctr">
              <a:buFontTx/>
              <a:buNone/>
              <a:defRPr sz="1200" b="0" i="0">
                <a:solidFill>
                  <a:schemeClr val="tx1"/>
                </a:solidFill>
              </a:defRPr>
            </a:lvl1pPr>
          </a:lstStyle>
          <a:p>
            <a:r>
              <a:rPr lang="en-US" dirty="0"/>
              <a:t>Image</a:t>
            </a:r>
          </a:p>
        </p:txBody>
      </p:sp>
      <p:sp>
        <p:nvSpPr>
          <p:cNvPr id="5" name="Title 1">
            <a:extLst>
              <a:ext uri="{FF2B5EF4-FFF2-40B4-BE49-F238E27FC236}">
                <a16:creationId xmlns:a16="http://schemas.microsoft.com/office/drawing/2014/main" id="{B64FD0A5-6B1C-BB44-AB79-00A776F5A9B9}"/>
              </a:ext>
            </a:extLst>
          </p:cNvPr>
          <p:cNvSpPr>
            <a:spLocks noGrp="1"/>
          </p:cNvSpPr>
          <p:nvPr>
            <p:ph type="title"/>
          </p:nvPr>
        </p:nvSpPr>
        <p:spPr>
          <a:xfrm>
            <a:off x="457200" y="250826"/>
            <a:ext cx="6324600" cy="1044574"/>
          </a:xfrm>
        </p:spPr>
        <p:txBody>
          <a:bodyPr anchor="b">
            <a:normAutofit/>
          </a:bodyPr>
          <a:lstStyle>
            <a:lvl1pPr>
              <a:defRPr sz="3800" b="0" i="0">
                <a:solidFill>
                  <a:schemeClr val="accent6"/>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08CC241C-55D8-A74E-BC45-A61830B352FE}"/>
              </a:ext>
            </a:extLst>
          </p:cNvPr>
          <p:cNvSpPr>
            <a:spLocks noGrp="1"/>
          </p:cNvSpPr>
          <p:nvPr>
            <p:ph type="body" sz="quarter" idx="18"/>
          </p:nvPr>
        </p:nvSpPr>
        <p:spPr>
          <a:xfrm>
            <a:off x="457200" y="1801531"/>
            <a:ext cx="4988860" cy="2528421"/>
          </a:xfrm>
        </p:spPr>
        <p:txBody>
          <a:bodyPr/>
          <a:lstStyle>
            <a:lvl1pPr>
              <a:buClr>
                <a:srgbClr val="0575E7"/>
              </a:buClr>
              <a:defRPr sz="2400">
                <a:solidFill>
                  <a:schemeClr val="tx1"/>
                </a:solidFill>
              </a:defRPr>
            </a:lvl1pPr>
            <a:lvl2pPr>
              <a:buClr>
                <a:srgbClr val="0575E7"/>
              </a:buClr>
              <a:defRPr sz="2200">
                <a:solidFill>
                  <a:schemeClr val="tx1"/>
                </a:solidFill>
              </a:defRPr>
            </a:lvl2pPr>
            <a:lvl3pPr>
              <a:buClr>
                <a:srgbClr val="0575E7"/>
              </a:buClr>
              <a:defRPr sz="2000">
                <a:solidFill>
                  <a:schemeClr val="tx1"/>
                </a:solidFill>
              </a:defRPr>
            </a:lvl3pPr>
            <a:lvl4pPr>
              <a:buClr>
                <a:srgbClr val="0575E7"/>
              </a:buClr>
              <a:defRPr sz="1800">
                <a:solidFill>
                  <a:schemeClr val="tx1"/>
                </a:solidFill>
              </a:defRPr>
            </a:lvl4pPr>
            <a:lvl5pPr>
              <a:buClr>
                <a:srgbClr val="0575E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0C24488C-9450-A549-A541-E6428D32F5C4}"/>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Footer Placeholder 11">
            <a:extLst>
              <a:ext uri="{FF2B5EF4-FFF2-40B4-BE49-F238E27FC236}">
                <a16:creationId xmlns:a16="http://schemas.microsoft.com/office/drawing/2014/main" id="{A1939F56-A701-D949-81C6-C1170E86AFED}"/>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8" name="Slide Number Placeholder 5">
            <a:extLst>
              <a:ext uri="{FF2B5EF4-FFF2-40B4-BE49-F238E27FC236}">
                <a16:creationId xmlns:a16="http://schemas.microsoft.com/office/drawing/2014/main" id="{02B3B349-6467-4475-97A8-05CF24785446}"/>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EDB37A33-7363-439F-B018-5693EA475887}"/>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1864256539"/>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Pr>
        <a:blipFill dpi="0" rotWithShape="1">
          <a:blip r:embed="rId53">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F7288-4510-47A2-B594-5FE37F00555E}"/>
              </a:ext>
            </a:extLst>
          </p:cNvPr>
          <p:cNvSpPr>
            <a:spLocks noGrp="1"/>
          </p:cNvSpPr>
          <p:nvPr>
            <p:ph type="title"/>
          </p:nvPr>
        </p:nvSpPr>
        <p:spPr>
          <a:xfrm>
            <a:off x="457200" y="365125"/>
            <a:ext cx="11247120" cy="1325563"/>
          </a:xfrm>
          <a:prstGeom prst="rect">
            <a:avLst/>
          </a:prstGeom>
        </p:spPr>
        <p:txBody>
          <a:bodyPr vert="horz" lIns="91440" tIns="45720" rIns="91440" bIns="45720" rtlCol="0" anchor="ctr">
            <a:normAutofit/>
          </a:bodyPr>
          <a:lstStyle/>
          <a:p>
            <a:r>
              <a:rPr lang="en-US" dirty="0"/>
              <a:t>Click to edit Master</a:t>
            </a:r>
            <a:endParaRPr lang="id-ID" dirty="0"/>
          </a:p>
        </p:txBody>
      </p:sp>
      <p:sp>
        <p:nvSpPr>
          <p:cNvPr id="3" name="Text Placeholder 2">
            <a:extLst>
              <a:ext uri="{FF2B5EF4-FFF2-40B4-BE49-F238E27FC236}">
                <a16:creationId xmlns:a16="http://schemas.microsoft.com/office/drawing/2014/main" id="{7AE5CCB2-BBA2-4BB4-AB98-653D5D236B24}"/>
              </a:ext>
            </a:extLst>
          </p:cNvPr>
          <p:cNvSpPr>
            <a:spLocks noGrp="1"/>
          </p:cNvSpPr>
          <p:nvPr>
            <p:ph type="body" idx="1"/>
          </p:nvPr>
        </p:nvSpPr>
        <p:spPr>
          <a:xfrm>
            <a:off x="457200" y="1825625"/>
            <a:ext cx="112471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dirty="0"/>
          </a:p>
        </p:txBody>
      </p:sp>
      <p:sp>
        <p:nvSpPr>
          <p:cNvPr id="7" name="Slide Number Placeholder 5">
            <a:extLst>
              <a:ext uri="{FF2B5EF4-FFF2-40B4-BE49-F238E27FC236}">
                <a16:creationId xmlns:a16="http://schemas.microsoft.com/office/drawing/2014/main" id="{37611D7B-9E39-C84A-8B73-8BE483C6314A}"/>
              </a:ext>
            </a:extLst>
          </p:cNvPr>
          <p:cNvSpPr txBox="1">
            <a:spLocks/>
          </p:cNvSpPr>
          <p:nvPr/>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pic>
        <p:nvPicPr>
          <p:cNvPr id="9" name="Picture 8" descr="A close up of a sign&#10;&#10;Description automatically generated">
            <a:extLst>
              <a:ext uri="{FF2B5EF4-FFF2-40B4-BE49-F238E27FC236}">
                <a16:creationId xmlns:a16="http://schemas.microsoft.com/office/drawing/2014/main" id="{B5B58CC7-79B2-AF4E-B55B-A2B65F2F2FB2}"/>
              </a:ext>
            </a:extLst>
          </p:cNvPr>
          <p:cNvPicPr>
            <a:picLocks noChangeAspect="1"/>
          </p:cNvPicPr>
          <p:nvPr/>
        </p:nvPicPr>
        <p:blipFill rotWithShape="1">
          <a:blip r:embed="rId54"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0" name="Slide Number Placeholder 5">
            <a:extLst>
              <a:ext uri="{FF2B5EF4-FFF2-40B4-BE49-F238E27FC236}">
                <a16:creationId xmlns:a16="http://schemas.microsoft.com/office/drawing/2014/main" id="{E9D539B6-98A7-D74B-8670-61D6007CC76F}"/>
              </a:ext>
            </a:extLst>
          </p:cNvPr>
          <p:cNvSpPr txBox="1">
            <a:spLocks/>
          </p:cNvSpPr>
          <p:nvPr/>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Footer Placeholder 11">
            <a:extLst>
              <a:ext uri="{FF2B5EF4-FFF2-40B4-BE49-F238E27FC236}">
                <a16:creationId xmlns:a16="http://schemas.microsoft.com/office/drawing/2014/main" id="{2B336258-B1DF-D24E-AF83-0BA23D7186AA}"/>
              </a:ext>
            </a:extLst>
          </p:cNvPr>
          <p:cNvSpPr txBox="1">
            <a:spLocks/>
          </p:cNvSpPr>
          <p:nvPr/>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
        <p:nvSpPr>
          <p:cNvPr id="8" name="Slide Number Placeholder 5">
            <a:extLst>
              <a:ext uri="{FF2B5EF4-FFF2-40B4-BE49-F238E27FC236}">
                <a16:creationId xmlns:a16="http://schemas.microsoft.com/office/drawing/2014/main" id="{6FADCB4B-028A-42A6-BC7E-418BBA3E1A0F}"/>
              </a:ext>
            </a:extLst>
          </p:cNvPr>
          <p:cNvSpPr txBox="1">
            <a:spLocks/>
          </p:cNvSpPr>
          <p:nvPr userDrawn="1"/>
        </p:nvSpPr>
        <p:spPr>
          <a:xfrm>
            <a:off x="11373678" y="651321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800" b="0" i="0" smtClean="0">
                <a:latin typeface="Lato" panose="020F0502020204030203" pitchFamily="34" charset="0"/>
                <a:ea typeface="Lato" panose="020F0502020204030203" pitchFamily="34" charset="0"/>
                <a:cs typeface="Lato" panose="020F0502020204030203" pitchFamily="34" charset="0"/>
              </a:rPr>
              <a:pPr/>
              <a:t>‹#›</a:t>
            </a:fld>
            <a:endParaRPr lang="en-US" b="0" i="0"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descr="A close up of a sign&#10;&#10;Description automatically generated">
            <a:extLst>
              <a:ext uri="{FF2B5EF4-FFF2-40B4-BE49-F238E27FC236}">
                <a16:creationId xmlns:a16="http://schemas.microsoft.com/office/drawing/2014/main" id="{9FEC744C-E67A-428C-9E60-F4A2A67C9649}"/>
              </a:ext>
            </a:extLst>
          </p:cNvPr>
          <p:cNvPicPr>
            <a:picLocks noChangeAspect="1"/>
          </p:cNvPicPr>
          <p:nvPr userDrawn="1"/>
        </p:nvPicPr>
        <p:blipFill rotWithShape="1">
          <a:blip r:embed="rId54" cstate="print">
            <a:extLst>
              <a:ext uri="{28A0092B-C50C-407E-A947-70E740481C1C}">
                <a14:useLocalDpi xmlns:a14="http://schemas.microsoft.com/office/drawing/2010/main" val="0"/>
              </a:ext>
            </a:extLst>
          </a:blip>
          <a:srcRect l="25739" t="13970"/>
          <a:stretch/>
        </p:blipFill>
        <p:spPr>
          <a:xfrm>
            <a:off x="492513" y="6356350"/>
            <a:ext cx="975318" cy="268076"/>
          </a:xfrm>
          <a:prstGeom prst="rect">
            <a:avLst/>
          </a:prstGeom>
        </p:spPr>
      </p:pic>
      <p:sp>
        <p:nvSpPr>
          <p:cNvPr id="13" name="Slide Number Placeholder 5">
            <a:extLst>
              <a:ext uri="{FF2B5EF4-FFF2-40B4-BE49-F238E27FC236}">
                <a16:creationId xmlns:a16="http://schemas.microsoft.com/office/drawing/2014/main" id="{9F05E796-9C14-440C-AC15-498B67DF7A08}"/>
              </a:ext>
            </a:extLst>
          </p:cNvPr>
          <p:cNvSpPr txBox="1">
            <a:spLocks/>
          </p:cNvSpPr>
          <p:nvPr userDrawn="1"/>
        </p:nvSpPr>
        <p:spPr>
          <a:xfrm>
            <a:off x="11105239" y="6356350"/>
            <a:ext cx="738810" cy="365125"/>
          </a:xfrm>
          <a:prstGeom prst="rect">
            <a:avLst/>
          </a:prstGeom>
        </p:spPr>
        <p:txBody>
          <a:bodyPr vert="horz" lIns="108729" tIns="54365" rIns="108729" bIns="54365"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900" b="0" i="0" smtClean="0">
                <a:solidFill>
                  <a:schemeClr val="accent5"/>
                </a:solidFill>
                <a:latin typeface="Lato Light" panose="020F0502020204030203" pitchFamily="34" charset="0"/>
                <a:ea typeface="Lato Light" panose="020F0502020204030203" pitchFamily="34" charset="0"/>
                <a:cs typeface="Lato Light" panose="020F0502020204030203" pitchFamily="34" charset="0"/>
              </a:rPr>
              <a:pPr/>
              <a:t>‹#›</a:t>
            </a:fld>
            <a:endParaRPr lang="en-US" sz="900"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Footer Placeholder 11">
            <a:extLst>
              <a:ext uri="{FF2B5EF4-FFF2-40B4-BE49-F238E27FC236}">
                <a16:creationId xmlns:a16="http://schemas.microsoft.com/office/drawing/2014/main" id="{E70704A2-C541-4657-891B-886FF67FAB04}"/>
              </a:ext>
            </a:extLst>
          </p:cNvPr>
          <p:cNvSpPr txBox="1">
            <a:spLocks/>
          </p:cNvSpPr>
          <p:nvPr userDrawn="1"/>
        </p:nvSpPr>
        <p:spPr>
          <a:xfrm>
            <a:off x="8183136" y="6416163"/>
            <a:ext cx="4114800" cy="365125"/>
          </a:xfrm>
          <a:prstGeom prst="rect">
            <a:avLst/>
          </a:prstGeom>
        </p:spPr>
        <p:txBody>
          <a:bodyPr vert="horz" lIns="91440" tIns="45720" rIns="91440" bIns="45720" rtlCol="0" anchor="ctr"/>
          <a:lstStyle>
            <a:defPPr>
              <a:defRPr lang="id-ID"/>
            </a:defPPr>
            <a:lvl1pPr marL="0" algn="ctr" defTabSz="914400" rtl="0" eaLnBrk="1" latinLnBrk="0" hangingPunct="1">
              <a:defRPr sz="1000" kern="1200">
                <a:solidFill>
                  <a:schemeClr val="tx1">
                    <a:tint val="75000"/>
                  </a:schemeClr>
                </a:solidFill>
                <a:latin typeface="Lato Light"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 </a:t>
            </a:r>
            <a:r>
              <a:rPr lang="en-US" b="0" i="0" dirty="0">
                <a:solidFill>
                  <a:schemeClr val="tx2"/>
                </a:solidFill>
                <a:latin typeface="Lato Light" panose="020F0502020204030203" pitchFamily="34" charset="0"/>
                <a:ea typeface="Lato Light" panose="020F0502020204030203" pitchFamily="34" charset="0"/>
                <a:cs typeface="Lato Light" panose="020F0502020204030203" pitchFamily="34" charset="0"/>
              </a:rPr>
              <a:t> Confidential &amp; Proprietary</a:t>
            </a:r>
          </a:p>
          <a:p>
            <a:endParaRPr lang="en-US" dirty="0">
              <a:solidFill>
                <a:schemeClr val="bg1"/>
              </a:solidFill>
            </a:endParaRPr>
          </a:p>
        </p:txBody>
      </p:sp>
    </p:spTree>
    <p:extLst>
      <p:ext uri="{BB962C8B-B14F-4D97-AF65-F5344CB8AC3E}">
        <p14:creationId xmlns:p14="http://schemas.microsoft.com/office/powerpoint/2010/main" val="4003012777"/>
      </p:ext>
    </p:extLst>
  </p:cSld>
  <p:clrMap bg1="lt1" tx1="dk1" bg2="lt2" tx2="dk2" accent1="accent1" accent2="accent2" accent3="accent3" accent4="accent4" accent5="accent5" accent6="accent6" hlink="hlink" folHlink="folHlink"/>
  <p:sldLayoutIdLst>
    <p:sldLayoutId id="2147484117"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8" r:id="rId10"/>
    <p:sldLayoutId id="2147484129" r:id="rId11"/>
    <p:sldLayoutId id="2147484130" r:id="rId12"/>
    <p:sldLayoutId id="2147484132" r:id="rId13"/>
    <p:sldLayoutId id="2147484133" r:id="rId14"/>
    <p:sldLayoutId id="2147484134" r:id="rId15"/>
    <p:sldLayoutId id="2147484136" r:id="rId16"/>
    <p:sldLayoutId id="2147484137" r:id="rId17"/>
    <p:sldLayoutId id="2147484138" r:id="rId18"/>
    <p:sldLayoutId id="2147484139" r:id="rId19"/>
    <p:sldLayoutId id="2147484140" r:id="rId20"/>
    <p:sldLayoutId id="2147484141" r:id="rId21"/>
    <p:sldLayoutId id="2147484142" r:id="rId22"/>
    <p:sldLayoutId id="2147484145" r:id="rId23"/>
    <p:sldLayoutId id="2147484146" r:id="rId24"/>
    <p:sldLayoutId id="2147484113" r:id="rId25"/>
    <p:sldLayoutId id="2147484090" r:id="rId26"/>
    <p:sldLayoutId id="2147483652" r:id="rId27"/>
    <p:sldLayoutId id="2147484110" r:id="rId28"/>
    <p:sldLayoutId id="2147484094" r:id="rId29"/>
    <p:sldLayoutId id="2147484096" r:id="rId30"/>
    <p:sldLayoutId id="2147484095" r:id="rId31"/>
    <p:sldLayoutId id="2147484098" r:id="rId32"/>
    <p:sldLayoutId id="2147484097" r:id="rId33"/>
    <p:sldLayoutId id="2147483880" r:id="rId34"/>
    <p:sldLayoutId id="2147483883" r:id="rId35"/>
    <p:sldLayoutId id="2147484099" r:id="rId36"/>
    <p:sldLayoutId id="2147484100" r:id="rId37"/>
    <p:sldLayoutId id="2147483884" r:id="rId38"/>
    <p:sldLayoutId id="2147484107" r:id="rId39"/>
    <p:sldLayoutId id="2147484109" r:id="rId40"/>
    <p:sldLayoutId id="2147484108" r:id="rId41"/>
    <p:sldLayoutId id="2147484102" r:id="rId42"/>
    <p:sldLayoutId id="2147484101" r:id="rId43"/>
    <p:sldLayoutId id="2147484104" r:id="rId44"/>
    <p:sldLayoutId id="2147484103" r:id="rId45"/>
    <p:sldLayoutId id="2147484088" r:id="rId46"/>
    <p:sldLayoutId id="2147484112" r:id="rId47"/>
    <p:sldLayoutId id="2147484111" r:id="rId48"/>
    <p:sldLayoutId id="2147484092" r:id="rId49"/>
    <p:sldLayoutId id="2147484106" r:id="rId50"/>
    <p:sldLayoutId id="2147484115" r:id="rId51"/>
  </p:sldLayoutIdLst>
  <p:txStyles>
    <p:titleStyle>
      <a:lvl1pPr algn="l" defTabSz="914400" rtl="0" eaLnBrk="1" latinLnBrk="0" hangingPunct="1">
        <a:lnSpc>
          <a:spcPct val="90000"/>
        </a:lnSpc>
        <a:spcBef>
          <a:spcPct val="0"/>
        </a:spcBef>
        <a:buNone/>
        <a:defRPr sz="4400" kern="1200">
          <a:solidFill>
            <a:srgbClr val="002060"/>
          </a:solidFill>
          <a:latin typeface="Lato Light"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Lato Light"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Lato Light"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Lato Light"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Lato Light"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Lato Light"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26B43"/>
          </p15:clr>
        </p15:guide>
        <p15:guide id="4" pos="73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package" Target="../embeddings/Microsoft_Excel_Worksheet.xlsx"/><Relationship Id="rId7" Type="http://schemas.openxmlformats.org/officeDocument/2006/relationships/package" Target="../embeddings/Microsoft_Excel_Worksheet2.xlsx"/><Relationship Id="rId2" Type="http://schemas.openxmlformats.org/officeDocument/2006/relationships/image" Target="../media/image1.jpg"/><Relationship Id="rId1" Type="http://schemas.openxmlformats.org/officeDocument/2006/relationships/slideLayout" Target="../slideLayouts/slideLayout28.xml"/><Relationship Id="rId6" Type="http://schemas.openxmlformats.org/officeDocument/2006/relationships/image" Target="../media/image29.emf"/><Relationship Id="rId5" Type="http://schemas.openxmlformats.org/officeDocument/2006/relationships/package" Target="../embeddings/Microsoft_Excel_Worksheet1.xlsx"/><Relationship Id="rId4" Type="http://schemas.openxmlformats.org/officeDocument/2006/relationships/image" Target="../media/image28.emf"/></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EBFF-7164-41C0-9C43-4CB1678F45BE}"/>
              </a:ext>
            </a:extLst>
          </p:cNvPr>
          <p:cNvSpPr>
            <a:spLocks noGrp="1"/>
          </p:cNvSpPr>
          <p:nvPr>
            <p:ph type="title"/>
          </p:nvPr>
        </p:nvSpPr>
        <p:spPr>
          <a:xfrm>
            <a:off x="457200" y="1524000"/>
            <a:ext cx="6400800" cy="1044574"/>
          </a:xfrm>
        </p:spPr>
        <p:txBody>
          <a:bodyPr/>
          <a:lstStyle/>
          <a:p>
            <a:r>
              <a:rPr lang="en-US" dirty="0"/>
              <a:t>Usability Lab</a:t>
            </a:r>
          </a:p>
        </p:txBody>
      </p:sp>
      <p:sp>
        <p:nvSpPr>
          <p:cNvPr id="3" name="Text Placeholder 2">
            <a:extLst>
              <a:ext uri="{FF2B5EF4-FFF2-40B4-BE49-F238E27FC236}">
                <a16:creationId xmlns:a16="http://schemas.microsoft.com/office/drawing/2014/main" id="{FE54E94E-9C6D-4069-A3B8-C9D5DB26CCFD}"/>
              </a:ext>
            </a:extLst>
          </p:cNvPr>
          <p:cNvSpPr>
            <a:spLocks noGrp="1"/>
          </p:cNvSpPr>
          <p:nvPr>
            <p:ph type="body" sz="quarter" idx="18"/>
          </p:nvPr>
        </p:nvSpPr>
        <p:spPr>
          <a:xfrm>
            <a:off x="457200" y="2568574"/>
            <a:ext cx="4988860" cy="3527426"/>
          </a:xfrm>
        </p:spPr>
        <p:txBody>
          <a:bodyPr>
            <a:normAutofit/>
          </a:bodyPr>
          <a:lstStyle/>
          <a:p>
            <a:pPr marL="0" indent="0">
              <a:buNone/>
            </a:pPr>
            <a:r>
              <a:rPr lang="en-US" dirty="0"/>
              <a:t>Review of proposed new design for Compare Candidates </a:t>
            </a:r>
          </a:p>
          <a:p>
            <a:pPr marL="0" indent="0">
              <a:buNone/>
            </a:pPr>
            <a:endParaRPr lang="en-US" dirty="0"/>
          </a:p>
          <a:p>
            <a:pPr marL="0" indent="0">
              <a:buNone/>
            </a:pPr>
            <a:endParaRPr lang="en-US" dirty="0"/>
          </a:p>
          <a:p>
            <a:pPr marL="0" indent="0">
              <a:buNone/>
            </a:pPr>
            <a:r>
              <a:rPr lang="en-US" dirty="0"/>
              <a:t>July 12-16, 2021</a:t>
            </a:r>
          </a:p>
        </p:txBody>
      </p:sp>
    </p:spTree>
    <p:extLst>
      <p:ext uri="{BB962C8B-B14F-4D97-AF65-F5344CB8AC3E}">
        <p14:creationId xmlns:p14="http://schemas.microsoft.com/office/powerpoint/2010/main" val="410205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503C66D-F764-4E1A-BD28-1F8167D55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059" y="1295400"/>
            <a:ext cx="6400800" cy="4079170"/>
          </a:xfrm>
          <a:prstGeom prst="rect">
            <a:avLst/>
          </a:prstGeom>
          <a:effectLst/>
        </p:spPr>
      </p:pic>
      <p:sp>
        <p:nvSpPr>
          <p:cNvPr id="4" name="Title 2">
            <a:extLst>
              <a:ext uri="{FF2B5EF4-FFF2-40B4-BE49-F238E27FC236}">
                <a16:creationId xmlns:a16="http://schemas.microsoft.com/office/drawing/2014/main" id="{AF9993EB-453B-4AFA-AC4D-96C16E6955BE}"/>
              </a:ext>
            </a:extLst>
          </p:cNvPr>
          <p:cNvSpPr>
            <a:spLocks noGrp="1"/>
          </p:cNvSpPr>
          <p:nvPr>
            <p:ph type="title"/>
          </p:nvPr>
        </p:nvSpPr>
        <p:spPr>
          <a:xfrm>
            <a:off x="457200" y="250826"/>
            <a:ext cx="4343400" cy="1044574"/>
          </a:xfrm>
        </p:spPr>
        <p:txBody>
          <a:bodyPr/>
          <a:lstStyle/>
          <a:p>
            <a:r>
              <a:rPr lang="en-US" dirty="0">
                <a:solidFill>
                  <a:srgbClr val="003369"/>
                </a:solidFill>
              </a:rPr>
              <a:t>What did we test?</a:t>
            </a:r>
          </a:p>
        </p:txBody>
      </p:sp>
      <p:sp>
        <p:nvSpPr>
          <p:cNvPr id="5" name="Rectangle 4">
            <a:extLst>
              <a:ext uri="{FF2B5EF4-FFF2-40B4-BE49-F238E27FC236}">
                <a16:creationId xmlns:a16="http://schemas.microsoft.com/office/drawing/2014/main" id="{12133D2D-4A1D-4AAF-9A6B-849A8311DBDC}"/>
              </a:ext>
            </a:extLst>
          </p:cNvPr>
          <p:cNvSpPr/>
          <p:nvPr/>
        </p:nvSpPr>
        <p:spPr>
          <a:xfrm>
            <a:off x="457200" y="1752600"/>
            <a:ext cx="3853895" cy="523092"/>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799" u="none" strike="noStrike" kern="1200" cap="none" spc="0" normalizeH="0" baseline="0" noProof="0" dirty="0">
                <a:ln>
                  <a:noFill/>
                </a:ln>
                <a:solidFill>
                  <a:schemeClr val="accent5"/>
                </a:solidFill>
                <a:effectLst/>
                <a:uLnTx/>
                <a:uFillTx/>
                <a:latin typeface="Lato" panose="020F0502020204030203" pitchFamily="34" charset="0"/>
                <a:ea typeface="Lato" panose="020F0502020204030203" pitchFamily="34" charset="0"/>
                <a:cs typeface="Lato" panose="020F0502020204030203" pitchFamily="34" charset="0"/>
              </a:rPr>
              <a:t>Candidate Compare</a:t>
            </a:r>
          </a:p>
        </p:txBody>
      </p:sp>
      <p:sp>
        <p:nvSpPr>
          <p:cNvPr id="6" name="Rectangle 5">
            <a:extLst>
              <a:ext uri="{FF2B5EF4-FFF2-40B4-BE49-F238E27FC236}">
                <a16:creationId xmlns:a16="http://schemas.microsoft.com/office/drawing/2014/main" id="{C482D38D-5653-466F-986F-85C2A98F039D}"/>
              </a:ext>
            </a:extLst>
          </p:cNvPr>
          <p:cNvSpPr/>
          <p:nvPr/>
        </p:nvSpPr>
        <p:spPr>
          <a:xfrm>
            <a:off x="457200" y="2275692"/>
            <a:ext cx="3962400" cy="2308324"/>
          </a:xfrm>
          <a:prstGeom prst="rect">
            <a:avLst/>
          </a:prstGeom>
        </p:spPr>
        <p:txBody>
          <a:bodyPr wrap="square">
            <a:spAutoFit/>
          </a:bodyPr>
          <a:lstStyle/>
          <a:p>
            <a:pPr lvl="0" defTabSz="914126">
              <a:defRPr/>
            </a:pPr>
            <a:r>
              <a:rPr lang="en-US" dirty="0">
                <a:latin typeface="Lato Light"/>
                <a:ea typeface="Lato" panose="020F0502020204030203" pitchFamily="34" charset="0"/>
                <a:cs typeface="Lato Light" panose="020F0502020204030203" pitchFamily="34" charset="0"/>
              </a:rPr>
              <a:t>The Product Design team had created a new view for comparing candidates using a more side-by-side layout. </a:t>
            </a:r>
          </a:p>
          <a:p>
            <a:pPr lvl="0" defTabSz="914126">
              <a:defRPr/>
            </a:pPr>
            <a:endParaRPr lang="en-US" dirty="0">
              <a:latin typeface="Lato Light"/>
              <a:ea typeface="Lato" panose="020F0502020204030203" pitchFamily="34" charset="0"/>
              <a:cs typeface="Lato Light" panose="020F0502020204030203" pitchFamily="34" charset="0"/>
            </a:endParaRPr>
          </a:p>
          <a:p>
            <a:pPr lvl="0" defTabSz="914126">
              <a:defRPr/>
            </a:pPr>
            <a:r>
              <a:rPr lang="en-US" dirty="0">
                <a:latin typeface="Lato Light"/>
                <a:ea typeface="Lato" panose="020F0502020204030203" pitchFamily="34" charset="0"/>
                <a:cs typeface="Lato Light" panose="020F0502020204030203" pitchFamily="34" charset="0"/>
              </a:rPr>
              <a:t>After several rounds of internal design iterations, we conducted a total of </a:t>
            </a:r>
            <a:br>
              <a:rPr lang="en-US" dirty="0">
                <a:latin typeface="Lato Light"/>
                <a:ea typeface="Lato" panose="020F0502020204030203" pitchFamily="34" charset="0"/>
                <a:cs typeface="Lato Light" panose="020F0502020204030203" pitchFamily="34" charset="0"/>
              </a:rPr>
            </a:br>
            <a:r>
              <a:rPr lang="en-US" dirty="0">
                <a:solidFill>
                  <a:srgbClr val="9CCC5A"/>
                </a:solidFill>
                <a:latin typeface="Lato" panose="020F0502020204030203" pitchFamily="34" charset="0"/>
                <a:ea typeface="Lato" panose="020F0502020204030203" pitchFamily="34" charset="0"/>
                <a:cs typeface="Lato Light" panose="020F0502020204030203" pitchFamily="34" charset="0"/>
              </a:rPr>
              <a:t>10 one-on-one sessions</a:t>
            </a:r>
            <a:r>
              <a:rPr lang="en-US" dirty="0">
                <a:latin typeface="Lato Light"/>
                <a:ea typeface="Lato" panose="020F0502020204030203" pitchFamily="34" charset="0"/>
                <a:cs typeface="Lato Light" panose="020F0502020204030203" pitchFamily="34" charset="0"/>
              </a:rPr>
              <a:t> with external customers for their feedback.</a:t>
            </a:r>
            <a:endParaRPr kumimoji="0" lang="en-US" u="none" strike="noStrike" kern="1200" cap="none" spc="0" normalizeH="0" baseline="0" noProof="0" dirty="0">
              <a:ln>
                <a:noFill/>
              </a:ln>
              <a:effectLst/>
              <a:uLnTx/>
              <a:uFillTx/>
              <a:latin typeface="Lato Light" panose="020F0302020204030203" pitchFamily="34" charset="77"/>
              <a:cs typeface="Lato Light" panose="020F0502020204030203" pitchFamily="34" charset="0"/>
            </a:endParaRPr>
          </a:p>
        </p:txBody>
      </p:sp>
    </p:spTree>
    <p:extLst>
      <p:ext uri="{BB962C8B-B14F-4D97-AF65-F5344CB8AC3E}">
        <p14:creationId xmlns:p14="http://schemas.microsoft.com/office/powerpoint/2010/main" val="3008378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F9993EB-453B-4AFA-AC4D-96C16E6955BE}"/>
              </a:ext>
            </a:extLst>
          </p:cNvPr>
          <p:cNvSpPr>
            <a:spLocks noGrp="1"/>
          </p:cNvSpPr>
          <p:nvPr>
            <p:ph type="title"/>
          </p:nvPr>
        </p:nvSpPr>
        <p:spPr>
          <a:xfrm>
            <a:off x="774574" y="381000"/>
            <a:ext cx="10960226" cy="871326"/>
          </a:xfrm>
        </p:spPr>
        <p:txBody>
          <a:bodyPr>
            <a:normAutofit/>
          </a:bodyPr>
          <a:lstStyle/>
          <a:p>
            <a:r>
              <a:rPr lang="en-US" dirty="0">
                <a:solidFill>
                  <a:srgbClr val="003369"/>
                </a:solidFill>
              </a:rPr>
              <a:t>Executive Summary</a:t>
            </a:r>
          </a:p>
        </p:txBody>
      </p:sp>
      <p:sp>
        <p:nvSpPr>
          <p:cNvPr id="14" name="TextBox 13">
            <a:extLst>
              <a:ext uri="{FF2B5EF4-FFF2-40B4-BE49-F238E27FC236}">
                <a16:creationId xmlns:a16="http://schemas.microsoft.com/office/drawing/2014/main" id="{E012C99A-FB29-4B03-924B-F0528C02F72A}"/>
              </a:ext>
            </a:extLst>
          </p:cNvPr>
          <p:cNvSpPr txBox="1"/>
          <p:nvPr/>
        </p:nvSpPr>
        <p:spPr>
          <a:xfrm>
            <a:off x="774575" y="1447800"/>
            <a:ext cx="10807826" cy="5016758"/>
          </a:xfrm>
          <a:prstGeom prst="rect">
            <a:avLst/>
          </a:prstGeom>
          <a:noFill/>
        </p:spPr>
        <p:txBody>
          <a:bodyPr wrap="square" numCol="2" spcCol="365760" rtlCol="0">
            <a:spAutoFit/>
          </a:bodyPr>
          <a:lstStyle/>
          <a:p>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Overall we had a very positive reaction</a:t>
            </a:r>
          </a:p>
          <a:p>
            <a:r>
              <a:rPr lang="en-US" sz="1600" dirty="0">
                <a:latin typeface="Lato Light" panose="020F0502020204030203" pitchFamily="34" charset="0"/>
                <a:ea typeface="Lato Light" panose="020F0502020204030203" pitchFamily="34" charset="0"/>
                <a:cs typeface="Lato Light" panose="020F0502020204030203" pitchFamily="34" charset="0"/>
              </a:rPr>
              <a:t>Everyone expressed positive to very positive comments on the design as a whole. They all felt this was an improvement to the current Candidate Evaluation screen and many specifically said it would save time for hiring managers.</a:t>
            </a:r>
          </a:p>
          <a:p>
            <a:endParaRPr lang="en-US" sz="1600" dirty="0">
              <a:latin typeface="Lato Light" panose="020F0502020204030203" pitchFamily="34" charset="0"/>
              <a:ea typeface="Lato Light" panose="020F0502020204030203" pitchFamily="34" charset="0"/>
              <a:cs typeface="Lato Light" panose="020F0502020204030203" pitchFamily="34" charset="0"/>
            </a:endParaRPr>
          </a:p>
          <a:p>
            <a:r>
              <a:rPr lang="en-US" sz="1600" dirty="0">
                <a:latin typeface="Lato Light" panose="020F0502020204030203" pitchFamily="34" charset="0"/>
                <a:ea typeface="Lato Light" panose="020F0502020204030203" pitchFamily="34" charset="0"/>
                <a:cs typeface="Lato Light" panose="020F0502020204030203" pitchFamily="34" charset="0"/>
              </a:rPr>
              <a:t>Most of the questions/concerns expressed by the participants should be covered by items already planned for release. We need to include these features before the next test to make sure our assumptions are correct.</a:t>
            </a:r>
          </a:p>
          <a:p>
            <a:endParaRPr lang="en-US" sz="1600" dirty="0">
              <a:solidFill>
                <a:schemeClr val="accent5"/>
              </a:solidFill>
              <a:latin typeface="Lato Light" panose="020F0502020204030203" pitchFamily="34" charset="0"/>
              <a:ea typeface="Lato" panose="020F0502020204030203" pitchFamily="34" charset="0"/>
              <a:cs typeface="Lato" panose="020F0502020204030203" pitchFamily="34" charset="0"/>
            </a:endParaRPr>
          </a:p>
          <a:p>
            <a:r>
              <a:rPr lang="en-US" sz="1600" dirty="0">
                <a:solidFill>
                  <a:srgbClr val="0475E7"/>
                </a:solidFill>
                <a:latin typeface="Lato" panose="020F0502020204030203" pitchFamily="34" charset="0"/>
                <a:ea typeface="Lato Light" panose="020F0502020204030203" pitchFamily="34" charset="0"/>
                <a:cs typeface="Lato Light" panose="020F0502020204030203" pitchFamily="34" charset="0"/>
              </a:rPr>
              <a:t>Areas receiving the most positive comments </a:t>
            </a:r>
          </a:p>
          <a:p>
            <a:pPr marL="285750" indent="-2857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Overall organized very well</a:t>
            </a:r>
          </a:p>
          <a:p>
            <a:pPr marL="285750" indent="-2857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Easy to make direct comparisons</a:t>
            </a:r>
          </a:p>
          <a:p>
            <a:pPr marL="285750" indent="-2857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Usefulness of Match Score and benefit of ordering candidates from highest to lowest match. </a:t>
            </a:r>
          </a:p>
          <a:p>
            <a:pPr marL="285750" indent="-2857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Graphical representation of skills, rate, and industry experience was very clear and immediately readable</a:t>
            </a:r>
          </a:p>
          <a:p>
            <a:pPr marL="285750" indent="-285750">
              <a:buFont typeface="Arial" panose="020B0604020202020204" pitchFamily="34" charset="0"/>
              <a:buChar char="•"/>
            </a:pPr>
            <a:endParaRPr lang="en-US" sz="1600" dirty="0">
              <a:solidFill>
                <a:schemeClr val="accent5"/>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US" sz="1600" dirty="0">
              <a:solidFill>
                <a:schemeClr val="accent5"/>
              </a:solidFill>
              <a:latin typeface="Lato" panose="020F0502020204030203" pitchFamily="34" charset="0"/>
              <a:ea typeface="Lato" panose="020F0502020204030203" pitchFamily="34" charset="0"/>
              <a:cs typeface="Lato" panose="020F0502020204030203" pitchFamily="34" charset="0"/>
            </a:endParaRPr>
          </a:p>
          <a:p>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Key findings from the Usability Lab</a:t>
            </a:r>
          </a:p>
          <a:p>
            <a:r>
              <a:rPr lang="en-US" sz="1600" dirty="0">
                <a:latin typeface="Lato Light" panose="020F0502020204030203" pitchFamily="34" charset="0"/>
                <a:ea typeface="Lato Light" panose="020F0502020204030203" pitchFamily="34" charset="0"/>
                <a:cs typeface="Lato Light" panose="020F0502020204030203" pitchFamily="34" charset="0"/>
              </a:rPr>
              <a:t>While we are certainly on the right track, testing revealed some areas that need tweaking. The SUS scorecard revealed most participants felt there was missing information. The two most mentioned by far were “Availability Date” and “Date Submitted,” which should be easy to add. </a:t>
            </a:r>
          </a:p>
          <a:p>
            <a:endParaRPr lang="en-US" sz="1600" dirty="0">
              <a:latin typeface="Lato Light" panose="020F0502020204030203" pitchFamily="34" charset="0"/>
              <a:ea typeface="Lato Light" panose="020F0502020204030203" pitchFamily="34" charset="0"/>
              <a:cs typeface="Lato Light" panose="020F0502020204030203" pitchFamily="34" charset="0"/>
            </a:endParaRPr>
          </a:p>
          <a:p>
            <a:r>
              <a:rPr lang="en-US" sz="1600" dirty="0">
                <a:latin typeface="Lato Light" panose="020F0502020204030203" pitchFamily="34" charset="0"/>
                <a:ea typeface="Lato Light" panose="020F0502020204030203" pitchFamily="34" charset="0"/>
                <a:cs typeface="Lato Light" panose="020F0502020204030203" pitchFamily="34" charset="0"/>
              </a:rPr>
              <a:t>Many also wanted the ability to see the candidate’s resume from this screen. This needs further evaluation. Resumes are available in other easily accessible screens, including the one immediately before this view.  </a:t>
            </a:r>
          </a:p>
          <a:p>
            <a:endParaRPr lang="en-US" sz="1600" dirty="0">
              <a:latin typeface="Lato Light" panose="020F0502020204030203" pitchFamily="34" charset="0"/>
              <a:ea typeface="Lato Light" panose="020F0502020204030203" pitchFamily="34" charset="0"/>
              <a:cs typeface="Lato Light" panose="020F0502020204030203" pitchFamily="34" charset="0"/>
            </a:endParaRPr>
          </a:p>
          <a:p>
            <a:r>
              <a:rPr lang="en-US" sz="1600" dirty="0">
                <a:latin typeface="Lato Light" panose="020F0502020204030203" pitchFamily="34" charset="0"/>
                <a:ea typeface="Lato Light" panose="020F0502020204030203" pitchFamily="34" charset="0"/>
                <a:cs typeface="Lato Light" panose="020F0502020204030203" pitchFamily="34" charset="0"/>
              </a:rPr>
              <a:t>This issue, along with a few less common concerns, signifies our next round of testing needs to expand to include most (if not all) of the Review &amp; Evaluate journey map. We expect if the user goes through the full process to review and evaluate candidates then their concerns to view resumes in this tool and the other items will greatly diminish or completely disappear.</a:t>
            </a:r>
          </a:p>
        </p:txBody>
      </p:sp>
    </p:spTree>
    <p:extLst>
      <p:ext uri="{BB962C8B-B14F-4D97-AF65-F5344CB8AC3E}">
        <p14:creationId xmlns:p14="http://schemas.microsoft.com/office/powerpoint/2010/main" val="74501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F9993EB-453B-4AFA-AC4D-96C16E6955BE}"/>
              </a:ext>
            </a:extLst>
          </p:cNvPr>
          <p:cNvSpPr>
            <a:spLocks noGrp="1"/>
          </p:cNvSpPr>
          <p:nvPr>
            <p:ph type="title"/>
          </p:nvPr>
        </p:nvSpPr>
        <p:spPr>
          <a:xfrm>
            <a:off x="774574" y="381000"/>
            <a:ext cx="10960226" cy="871326"/>
          </a:xfrm>
        </p:spPr>
        <p:txBody>
          <a:bodyPr>
            <a:normAutofit/>
          </a:bodyPr>
          <a:lstStyle/>
          <a:p>
            <a:r>
              <a:rPr lang="en-US" dirty="0">
                <a:solidFill>
                  <a:srgbClr val="003369"/>
                </a:solidFill>
              </a:rPr>
              <a:t>Testing Details</a:t>
            </a:r>
          </a:p>
        </p:txBody>
      </p:sp>
      <p:sp>
        <p:nvSpPr>
          <p:cNvPr id="14" name="TextBox 13">
            <a:extLst>
              <a:ext uri="{FF2B5EF4-FFF2-40B4-BE49-F238E27FC236}">
                <a16:creationId xmlns:a16="http://schemas.microsoft.com/office/drawing/2014/main" id="{E012C99A-FB29-4B03-924B-F0528C02F72A}"/>
              </a:ext>
            </a:extLst>
          </p:cNvPr>
          <p:cNvSpPr txBox="1"/>
          <p:nvPr/>
        </p:nvSpPr>
        <p:spPr>
          <a:xfrm>
            <a:off x="774575" y="1447800"/>
            <a:ext cx="10807826" cy="5016758"/>
          </a:xfrm>
          <a:prstGeom prst="rect">
            <a:avLst/>
          </a:prstGeom>
          <a:noFill/>
        </p:spPr>
        <p:txBody>
          <a:bodyPr wrap="square" numCol="2" spcCol="365760" rtlCol="0">
            <a:spAutoFit/>
          </a:bodyPr>
          <a:lstStyle/>
          <a:p>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User Personas Targeted</a:t>
            </a:r>
          </a:p>
          <a:p>
            <a:r>
              <a:rPr lang="en-US" sz="1600" dirty="0">
                <a:latin typeface="Lato" panose="020F0502020204030203" pitchFamily="34" charset="0"/>
                <a:ea typeface="Lato Light" panose="020F0502020204030203" pitchFamily="34" charset="0"/>
                <a:cs typeface="Lato Light" panose="020F0502020204030203" pitchFamily="34" charset="0"/>
              </a:rPr>
              <a:t>Hirer</a:t>
            </a:r>
            <a:r>
              <a:rPr lang="en-US" sz="1600" dirty="0">
                <a:latin typeface="Lato Light" panose="020F0502020204030203" pitchFamily="34" charset="0"/>
                <a:ea typeface="Lato Light" panose="020F0502020204030203" pitchFamily="34" charset="0"/>
                <a:cs typeface="Lato Light" panose="020F0502020204030203" pitchFamily="34" charset="0"/>
              </a:rPr>
              <a:t> (Manager, Supervisor)</a:t>
            </a:r>
          </a:p>
          <a:p>
            <a:r>
              <a:rPr lang="en-US" sz="1600" dirty="0">
                <a:latin typeface="Lato" panose="020F0502020204030203" pitchFamily="34" charset="0"/>
                <a:ea typeface="Lato Light" panose="020F0502020204030203" pitchFamily="34" charset="0"/>
                <a:cs typeface="Lato Light" panose="020F0502020204030203" pitchFamily="34" charset="0"/>
              </a:rPr>
              <a:t>Program Operations </a:t>
            </a:r>
            <a:r>
              <a:rPr lang="en-US" sz="1600" dirty="0">
                <a:latin typeface="Lato Light" panose="020F0502020204030203" pitchFamily="34" charset="0"/>
                <a:ea typeface="Lato Light" panose="020F0502020204030203" pitchFamily="34" charset="0"/>
                <a:cs typeface="Lato Light" panose="020F0502020204030203" pitchFamily="34" charset="0"/>
              </a:rPr>
              <a:t>(MSP, VMO, etc.)</a:t>
            </a:r>
          </a:p>
          <a:p>
            <a:pPr marL="285750" indent="-285750">
              <a:buFont typeface="Arial" panose="020B0604020202020204" pitchFamily="34" charset="0"/>
              <a:buChar char="•"/>
            </a:pPr>
            <a:endParaRPr lang="en-US" sz="1600" dirty="0">
              <a:latin typeface="Lato Light" panose="020F0502020204030203" pitchFamily="34" charset="0"/>
              <a:ea typeface="Lato Light" panose="020F0502020204030203" pitchFamily="34" charset="0"/>
              <a:cs typeface="Lato Light" panose="020F0502020204030203" pitchFamily="34" charset="0"/>
            </a:endParaRPr>
          </a:p>
          <a:p>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Journey Maps Affected</a:t>
            </a:r>
          </a:p>
          <a:p>
            <a:pPr lvl="0" defTabSz="914126">
              <a:defRPr/>
            </a:pPr>
            <a:r>
              <a:rPr kumimoji="0" lang="en-US" sz="1600" u="none" strike="noStrike" kern="1200" cap="none" spc="0" normalizeH="0" baseline="0" noProof="0" dirty="0">
                <a:ln>
                  <a:noFill/>
                </a:ln>
                <a:effectLst/>
                <a:uLnTx/>
                <a:uFillTx/>
                <a:latin typeface="Lato" panose="020F0502020204030203" pitchFamily="34" charset="0"/>
                <a:cs typeface="Lato Light" panose="020F0502020204030203" pitchFamily="34" charset="0"/>
              </a:rPr>
              <a:t>Review &amp; Evaluate </a:t>
            </a:r>
            <a:r>
              <a:rPr kumimoji="0" lang="en-US" sz="1600" u="none" strike="noStrike" kern="1200" cap="none" spc="0" normalizeH="0" baseline="0" noProof="0" dirty="0">
                <a:ln>
                  <a:noFill/>
                </a:ln>
                <a:effectLst/>
                <a:uLnTx/>
                <a:uFillTx/>
                <a:latin typeface="Lato Light" panose="020F0302020204030203" pitchFamily="34" charset="0"/>
                <a:cs typeface="Lato Light" panose="020F0502020204030203" pitchFamily="34" charset="0"/>
              </a:rPr>
              <a:t>(Sourcing)</a:t>
            </a:r>
            <a:endParaRPr lang="en-US" sz="1600" dirty="0">
              <a:latin typeface="Lato Light" panose="020F0302020204030203" pitchFamily="34" charset="0"/>
              <a:cs typeface="Lato Light" panose="020F0502020204030203" pitchFamily="34" charset="0"/>
            </a:endParaRPr>
          </a:p>
          <a:p>
            <a:endParaRPr lang="en-US" sz="1600" b="1"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a:p>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Testing Methods</a:t>
            </a:r>
          </a:p>
          <a:p>
            <a:r>
              <a:rPr lang="en-US" sz="1600" dirty="0">
                <a:latin typeface="Lato Light" panose="020F0502020204030203" pitchFamily="34" charset="0"/>
                <a:ea typeface="Lato Light" panose="020F0502020204030203" pitchFamily="34" charset="0"/>
                <a:cs typeface="Lato Light" panose="020F0502020204030203" pitchFamily="34" charset="0"/>
              </a:rPr>
              <a:t>This was a </a:t>
            </a:r>
            <a:r>
              <a:rPr lang="en-US" sz="1600" dirty="0">
                <a:latin typeface="Lato" panose="020F0502020204030203" pitchFamily="34" charset="0"/>
                <a:ea typeface="Lato Light" panose="020F0502020204030203" pitchFamily="34" charset="0"/>
                <a:cs typeface="Lato Light" panose="020F0502020204030203" pitchFamily="34" charset="0"/>
              </a:rPr>
              <a:t>moderated test. </a:t>
            </a:r>
            <a:r>
              <a:rPr lang="en-US" sz="1600" dirty="0">
                <a:latin typeface="Lato Light" panose="020F0302020204030203" pitchFamily="34" charset="0"/>
                <a:ea typeface="Lato Light" panose="020F0502020204030203" pitchFamily="34" charset="0"/>
                <a:cs typeface="Lato Light" panose="020F0502020204030203" pitchFamily="34" charset="0"/>
              </a:rPr>
              <a:t>All sessions were performed </a:t>
            </a:r>
            <a:r>
              <a:rPr lang="en-US" sz="1600" dirty="0">
                <a:latin typeface="Lato" panose="020F0502020204030203" pitchFamily="34" charset="0"/>
                <a:ea typeface="Lato Light" panose="020F0502020204030203" pitchFamily="34" charset="0"/>
                <a:cs typeface="Lato Light" panose="020F0502020204030203" pitchFamily="34" charset="0"/>
              </a:rPr>
              <a:t>remotely </a:t>
            </a:r>
            <a:r>
              <a:rPr lang="en-US" sz="1600" dirty="0">
                <a:latin typeface="Lato Light" panose="020F0502020204030203" pitchFamily="34" charset="0"/>
                <a:ea typeface="Lato Light" panose="020F0502020204030203" pitchFamily="34" charset="0"/>
                <a:cs typeface="Lato Light" panose="020F0502020204030203" pitchFamily="34" charset="0"/>
              </a:rPr>
              <a:t>and recorded through Teams. The </a:t>
            </a:r>
            <a:r>
              <a:rPr lang="en-US" sz="1600" dirty="0">
                <a:latin typeface="Lato" panose="020F0502020204030203" pitchFamily="34" charset="0"/>
                <a:ea typeface="Lato Light" panose="020F0502020204030203" pitchFamily="34" charset="0"/>
                <a:cs typeface="Lato Light" panose="020F0502020204030203" pitchFamily="34" charset="0"/>
              </a:rPr>
              <a:t>high-fidelity, interactive prototype</a:t>
            </a:r>
            <a:r>
              <a:rPr lang="en-US" sz="1600" dirty="0">
                <a:latin typeface="Lato Light" panose="020F0502020204030203" pitchFamily="34" charset="0"/>
                <a:ea typeface="Lato Light" panose="020F0502020204030203" pitchFamily="34" charset="0"/>
                <a:cs typeface="Lato Light" panose="020F0502020204030203" pitchFamily="34" charset="0"/>
              </a:rPr>
              <a:t> was demonstrated, not hands-on for participants.</a:t>
            </a:r>
          </a:p>
          <a:p>
            <a:endParaRPr lang="en-US" sz="1600" dirty="0">
              <a:solidFill>
                <a:schemeClr val="accent5"/>
              </a:solidFill>
              <a:latin typeface="Lato" panose="020F0502020204030203" pitchFamily="34" charset="0"/>
              <a:ea typeface="Lato" panose="020F0502020204030203" pitchFamily="34" charset="0"/>
              <a:cs typeface="Lato" panose="020F0502020204030203" pitchFamily="34" charset="0"/>
            </a:endParaRPr>
          </a:p>
          <a:p>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Primary Benefits</a:t>
            </a:r>
          </a:p>
          <a:p>
            <a:r>
              <a:rPr lang="en-US" sz="1600" dirty="0">
                <a:latin typeface="Lato" panose="020F0502020204030203" pitchFamily="34" charset="0"/>
                <a:ea typeface="Lato Light" panose="020F0502020204030203" pitchFamily="34" charset="0"/>
                <a:cs typeface="Lato Light" panose="020F0502020204030203" pitchFamily="34" charset="0"/>
              </a:rPr>
              <a:t>To</a:t>
            </a:r>
            <a:r>
              <a:rPr lang="en-US" sz="1600" dirty="0">
                <a:latin typeface="Lato Light" panose="020F0502020204030203" pitchFamily="34" charset="0"/>
                <a:ea typeface="Lato Light" panose="020F0502020204030203" pitchFamily="34" charset="0"/>
                <a:cs typeface="Lato Light" panose="020F0502020204030203" pitchFamily="34" charset="0"/>
              </a:rPr>
              <a:t> </a:t>
            </a:r>
            <a:r>
              <a:rPr lang="en-US" sz="1600" dirty="0">
                <a:latin typeface="Lato" panose="020F0502020204030203" pitchFamily="34" charset="0"/>
                <a:ea typeface="Lato Light" panose="020F0502020204030203" pitchFamily="34" charset="0"/>
                <a:cs typeface="Lato Light" panose="020F0502020204030203" pitchFamily="34" charset="0"/>
              </a:rPr>
              <a:t>validate a prototype</a:t>
            </a:r>
          </a:p>
          <a:p>
            <a:r>
              <a:rPr lang="en-US" sz="1600" dirty="0">
                <a:latin typeface="Lato" panose="020F0502020204030203" pitchFamily="34" charset="0"/>
                <a:ea typeface="Lato Light" panose="020F0502020204030203" pitchFamily="34" charset="0"/>
                <a:cs typeface="Lato Light" panose="020F0502020204030203" pitchFamily="34" charset="0"/>
              </a:rPr>
              <a:t>Confirm</a:t>
            </a:r>
            <a:r>
              <a:rPr lang="en-US" sz="1600" dirty="0">
                <a:latin typeface="Lato Light" panose="020F0502020204030203" pitchFamily="34" charset="0"/>
                <a:ea typeface="Lato Light" panose="020F0502020204030203" pitchFamily="34" charset="0"/>
                <a:cs typeface="Lato Light" panose="020F0502020204030203" pitchFamily="34" charset="0"/>
              </a:rPr>
              <a:t> </a:t>
            </a:r>
            <a:r>
              <a:rPr lang="en-US" sz="1600" dirty="0">
                <a:latin typeface="Lato" panose="020F0502020204030203" pitchFamily="34" charset="0"/>
                <a:ea typeface="Lato Light" panose="020F0502020204030203" pitchFamily="34" charset="0"/>
                <a:cs typeface="Lato Light" panose="020F0502020204030203" pitchFamily="34" charset="0"/>
              </a:rPr>
              <a:t>feature meets expectations</a:t>
            </a:r>
          </a:p>
          <a:p>
            <a:endParaRPr lang="en-US" sz="1600" b="1"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a:p>
            <a:endParaRPr lang="en-US" sz="1600" dirty="0">
              <a:solidFill>
                <a:schemeClr val="accent5"/>
              </a:solidFill>
              <a:latin typeface="Lato" panose="020F0502020204030203" pitchFamily="34" charset="0"/>
              <a:ea typeface="Lato" panose="020F0502020204030203" pitchFamily="34" charset="0"/>
              <a:cs typeface="Lato" panose="020F0502020204030203" pitchFamily="34" charset="0"/>
            </a:endParaRPr>
          </a:p>
          <a:p>
            <a:endParaRPr lang="en-US" sz="1600" dirty="0">
              <a:solidFill>
                <a:schemeClr val="accent5"/>
              </a:solidFill>
              <a:latin typeface="Lato" panose="020F0502020204030203" pitchFamily="34" charset="0"/>
              <a:ea typeface="Lato" panose="020F0502020204030203" pitchFamily="34" charset="0"/>
              <a:cs typeface="Lato" panose="020F0502020204030203" pitchFamily="34" charset="0"/>
            </a:endParaRPr>
          </a:p>
          <a:p>
            <a:endParaRPr lang="en-US" sz="1600" dirty="0">
              <a:solidFill>
                <a:schemeClr val="accent5"/>
              </a:solidFill>
              <a:latin typeface="Lato" panose="020F0502020204030203" pitchFamily="34" charset="0"/>
              <a:ea typeface="Lato" panose="020F0502020204030203" pitchFamily="34" charset="0"/>
              <a:cs typeface="Lato" panose="020F0502020204030203" pitchFamily="34" charset="0"/>
            </a:endParaRPr>
          </a:p>
          <a:p>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Test Participants By Persona* </a:t>
            </a:r>
          </a:p>
          <a:p>
            <a:r>
              <a:rPr lang="en-US" sz="1600" dirty="0">
                <a:latin typeface="Lato" panose="020F0502020204030203" pitchFamily="34" charset="0"/>
                <a:ea typeface="Lato Light" panose="020F0502020204030203" pitchFamily="34" charset="0"/>
                <a:cs typeface="Lato Light" panose="020F0502020204030203" pitchFamily="34" charset="0"/>
              </a:rPr>
              <a:t>Hirer</a:t>
            </a:r>
            <a:r>
              <a:rPr lang="en-US" sz="1600" dirty="0">
                <a:latin typeface="Lato Light" panose="020F0502020204030203" pitchFamily="34" charset="0"/>
                <a:ea typeface="Lato Light" panose="020F0502020204030203" pitchFamily="34" charset="0"/>
                <a:cs typeface="Lato Light" panose="020F0502020204030203" pitchFamily="34" charset="0"/>
              </a:rPr>
              <a:t> – 2</a:t>
            </a:r>
          </a:p>
          <a:p>
            <a:r>
              <a:rPr lang="en-US" sz="1600" dirty="0">
                <a:latin typeface="Lato" panose="020F0502020204030203" pitchFamily="34" charset="0"/>
                <a:ea typeface="Lato Light" panose="020F0502020204030203" pitchFamily="34" charset="0"/>
                <a:cs typeface="Lato Light" panose="020F0502020204030203" pitchFamily="34" charset="0"/>
              </a:rPr>
              <a:t>Program Operations </a:t>
            </a:r>
            <a:r>
              <a:rPr lang="en-US" sz="1600" dirty="0">
                <a:latin typeface="Lato Light" panose="020F0502020204030203" pitchFamily="34" charset="0"/>
                <a:ea typeface="Lato Light" panose="020F0502020204030203" pitchFamily="34" charset="0"/>
                <a:cs typeface="Lato Light" panose="020F0502020204030203" pitchFamily="34" charset="0"/>
              </a:rPr>
              <a:t>– 8</a:t>
            </a:r>
          </a:p>
          <a:p>
            <a:r>
              <a:rPr lang="en-US" sz="1600" dirty="0">
                <a:latin typeface="Lato" panose="020F0502020204030203" pitchFamily="34" charset="0"/>
                <a:ea typeface="Lato Light" panose="020F0502020204030203" pitchFamily="34" charset="0"/>
                <a:cs typeface="Lato Light" panose="020F0502020204030203" pitchFamily="34" charset="0"/>
              </a:rPr>
              <a:t>System Administrator </a:t>
            </a:r>
            <a:r>
              <a:rPr lang="en-US" sz="1600" dirty="0">
                <a:latin typeface="Lato Light" panose="020F0502020204030203" pitchFamily="34" charset="0"/>
                <a:ea typeface="Lato Light" panose="020F0502020204030203" pitchFamily="34" charset="0"/>
                <a:cs typeface="Lato Light" panose="020F0502020204030203" pitchFamily="34" charset="0"/>
              </a:rPr>
              <a:t>– 2</a:t>
            </a:r>
          </a:p>
          <a:p>
            <a:r>
              <a:rPr lang="en-US" sz="1600" dirty="0">
                <a:latin typeface="Lato Light" panose="020F0502020204030203" pitchFamily="34" charset="0"/>
                <a:ea typeface="Lato Light" panose="020F0502020204030203" pitchFamily="34" charset="0"/>
                <a:cs typeface="Lato Light" panose="020F0502020204030203" pitchFamily="34" charset="0"/>
              </a:rPr>
              <a:t>*</a:t>
            </a:r>
            <a:r>
              <a:rPr lang="en-US" sz="1600" i="1" dirty="0">
                <a:latin typeface="Lato Light" panose="020F0502020204030203" pitchFamily="34" charset="0"/>
                <a:ea typeface="Lato Light" panose="020F0502020204030203" pitchFamily="34" charset="0"/>
                <a:cs typeface="Lato Light" panose="020F0502020204030203" pitchFamily="34" charset="0"/>
              </a:rPr>
              <a:t>These numbers may add up to more than the total number of participants because some had more than one role.</a:t>
            </a:r>
          </a:p>
          <a:p>
            <a:endParaRPr lang="en-US" sz="1600" b="1" i="1"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a:p>
            <a:r>
              <a:rPr lang="en-US" sz="1600" dirty="0">
                <a:solidFill>
                  <a:schemeClr val="accent5"/>
                </a:solidFill>
                <a:latin typeface="Lato" panose="020F0502020204030203" pitchFamily="34" charset="0"/>
                <a:ea typeface="Lato Light" panose="020F0502020204030203" pitchFamily="34" charset="0"/>
                <a:cs typeface="Lato Light" panose="020F0502020204030203" pitchFamily="34" charset="0"/>
              </a:rPr>
              <a:t>Test Participants Pulled From</a:t>
            </a:r>
          </a:p>
          <a:p>
            <a:r>
              <a:rPr lang="en-US" sz="1600" dirty="0">
                <a:latin typeface="Lato" panose="020F0502020204030203" pitchFamily="34" charset="0"/>
                <a:ea typeface="Lato Light" panose="020F0502020204030203" pitchFamily="34" charset="0"/>
                <a:cs typeface="Lato Light" panose="020F0502020204030203" pitchFamily="34" charset="0"/>
              </a:rPr>
              <a:t>Beeline Advisory Council</a:t>
            </a:r>
            <a:endParaRPr lang="en-US" sz="1600" dirty="0">
              <a:latin typeface="Lato Light" panose="020F0502020204030203" pitchFamily="34" charset="0"/>
              <a:ea typeface="Lato Light" panose="020F0502020204030203" pitchFamily="34" charset="0"/>
              <a:cs typeface="Lato Light" panose="020F0502020204030203" pitchFamily="34" charset="0"/>
            </a:endParaRPr>
          </a:p>
          <a:p>
            <a:r>
              <a:rPr lang="en-US" sz="1600" dirty="0">
                <a:latin typeface="Lato" panose="020F0502020204030203" pitchFamily="34" charset="0"/>
                <a:ea typeface="Lato Light" panose="020F0502020204030203" pitchFamily="34" charset="0"/>
                <a:cs typeface="Lato Light" panose="020F0502020204030203" pitchFamily="34" charset="0"/>
              </a:rPr>
              <a:t>MSP Partners</a:t>
            </a:r>
            <a:endParaRPr lang="en-US" sz="1600" dirty="0">
              <a:latin typeface="Lato Light" panose="020F0502020204030203" pitchFamily="34" charset="0"/>
              <a:ea typeface="Lato Light" panose="020F0502020204030203" pitchFamily="34" charset="0"/>
              <a:cs typeface="Lato Light" panose="020F0502020204030203" pitchFamily="34" charset="0"/>
            </a:endParaRPr>
          </a:p>
          <a:p>
            <a:endParaRPr lang="en-US" sz="1600" b="1" dirty="0">
              <a:solidFill>
                <a:schemeClr val="accent5"/>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76162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F9993EB-453B-4AFA-AC4D-96C16E6955BE}"/>
              </a:ext>
            </a:extLst>
          </p:cNvPr>
          <p:cNvSpPr>
            <a:spLocks noGrp="1"/>
          </p:cNvSpPr>
          <p:nvPr>
            <p:ph type="title"/>
          </p:nvPr>
        </p:nvSpPr>
        <p:spPr>
          <a:xfrm>
            <a:off x="774574" y="381000"/>
            <a:ext cx="10960226" cy="871326"/>
          </a:xfrm>
        </p:spPr>
        <p:txBody>
          <a:bodyPr>
            <a:normAutofit/>
          </a:bodyPr>
          <a:lstStyle/>
          <a:p>
            <a:r>
              <a:rPr lang="en-US" dirty="0">
                <a:solidFill>
                  <a:srgbClr val="003369"/>
                </a:solidFill>
              </a:rPr>
              <a:t>Usability Questionnaire</a:t>
            </a:r>
          </a:p>
        </p:txBody>
      </p:sp>
      <p:sp>
        <p:nvSpPr>
          <p:cNvPr id="14" name="TextBox 13">
            <a:extLst>
              <a:ext uri="{FF2B5EF4-FFF2-40B4-BE49-F238E27FC236}">
                <a16:creationId xmlns:a16="http://schemas.microsoft.com/office/drawing/2014/main" id="{E012C99A-FB29-4B03-924B-F0528C02F72A}"/>
              </a:ext>
            </a:extLst>
          </p:cNvPr>
          <p:cNvSpPr txBox="1"/>
          <p:nvPr/>
        </p:nvSpPr>
        <p:spPr>
          <a:xfrm>
            <a:off x="795528" y="3962400"/>
            <a:ext cx="10786871" cy="2492990"/>
          </a:xfrm>
          <a:prstGeom prst="rect">
            <a:avLst/>
          </a:prstGeom>
          <a:noFill/>
        </p:spPr>
        <p:txBody>
          <a:bodyPr wrap="square" numCol="2" spcCol="3657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74E5"/>
                </a:solidFill>
                <a:effectLst/>
                <a:uLnTx/>
                <a:uFillTx/>
                <a:latin typeface="Lato" panose="020F0502020204030203" pitchFamily="34" charset="0"/>
                <a:ea typeface="Lato" panose="020F0502020204030203" pitchFamily="34" charset="0"/>
                <a:cs typeface="Lato" panose="020F0502020204030203" pitchFamily="34" charset="0"/>
              </a:rPr>
              <a:t>Evaluating how our users felt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C3C"/>
                </a:solidFill>
                <a:effectLst/>
                <a:uLnTx/>
                <a:uFillTx/>
                <a:latin typeface="Lato Light" panose="020F0302020204030203" pitchFamily="34" charset="0"/>
                <a:ea typeface="Lato Light" panose="020F0502020204030203" pitchFamily="34" charset="0"/>
                <a:cs typeface="Lato Light" panose="020F0502020204030203" pitchFamily="34" charset="0"/>
              </a:rPr>
              <a:t>We hit or exceeded the mark on 8 out of the 10 questions, which is very good! This helps confirm we are on the right trail. We scored a ‘B’ on the overall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C3C3C"/>
              </a:solidFill>
              <a:latin typeface="Lato Light" panose="020F03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5"/>
                </a:solidFill>
                <a:latin typeface="Lato" panose="020F0502020204030203" pitchFamily="34" charset="0"/>
                <a:ea typeface="Lato" panose="020F0502020204030203" pitchFamily="34" charset="0"/>
                <a:cs typeface="Lato" panose="020F0502020204030203" pitchFamily="34" charset="0"/>
              </a:rPr>
              <a:t>Where we did well</a:t>
            </a:r>
          </a:p>
          <a:p>
            <a:r>
              <a:rPr lang="en-US" sz="1200" dirty="0">
                <a:latin typeface="Lato Light" panose="020F0302020204030203" pitchFamily="34" charset="0"/>
                <a:ea typeface="Lato Light" panose="020F0502020204030203" pitchFamily="34" charset="0"/>
                <a:cs typeface="Lato Light" panose="020F0502020204030203" pitchFamily="34" charset="0"/>
              </a:rPr>
              <a:t>The new Candidate Compare scored well in multiple categories, particularly in questions about using this frequently (#9), feeling confident (#1), and learning things quickly (#7). It’s interesting that users felt confident and wanted to use this frequently even though there were some issues with labeling and missing content (see “What needs improvement”).</a:t>
            </a:r>
          </a:p>
          <a:p>
            <a:endParaRPr lang="en-US" sz="1200" dirty="0">
              <a:latin typeface="Lato Light" panose="020F0302020204030203" pitchFamily="34" charset="0"/>
              <a:ea typeface="Lato Light" panose="020F0502020204030203" pitchFamily="34" charset="0"/>
              <a:cs typeface="Lato Light" panose="020F0502020204030203" pitchFamily="34" charset="0"/>
            </a:endParaRPr>
          </a:p>
          <a:p>
            <a:endParaRPr lang="en-US" sz="1200" dirty="0">
              <a:latin typeface="Lato Light" panose="020F03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74E5"/>
                </a:solidFill>
                <a:effectLst/>
                <a:uLnTx/>
                <a:uFillTx/>
                <a:latin typeface="Lato" panose="020F0502020204030203" pitchFamily="34" charset="0"/>
                <a:ea typeface="Lato" panose="020F0502020204030203" pitchFamily="34" charset="0"/>
                <a:cs typeface="Lato" panose="020F0502020204030203" pitchFamily="34" charset="0"/>
              </a:rPr>
              <a:t>What needs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C3C"/>
                </a:solidFill>
                <a:effectLst/>
                <a:uLnTx/>
                <a:uFillTx/>
                <a:latin typeface="Lato Light" panose="020F0302020204030203" pitchFamily="34" charset="0"/>
                <a:ea typeface="Lato Light" panose="020F0502020204030203" pitchFamily="34" charset="0"/>
                <a:cs typeface="Lato Light" panose="020F0502020204030203" pitchFamily="34" charset="0"/>
              </a:rPr>
              <a:t>We scored badly on two questions that seem to be related. Almost all users asked for both “Availability Date” and “Submitted Date,” which were missing, and also a way to see the candidate’s resume directly in this view. They also had a total lack of understanding how the Match Score was calculated. Several users wasted time trying to figure it out for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C3C3C"/>
              </a:solidFill>
              <a:latin typeface="Lato Light" panose="020F03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C3C3C"/>
                </a:solidFill>
                <a:latin typeface="Lato Light" panose="020F0302020204030203" pitchFamily="34" charset="0"/>
                <a:ea typeface="Lato Light" panose="020F0502020204030203" pitchFamily="34" charset="0"/>
                <a:cs typeface="Lato Light" panose="020F0502020204030203" pitchFamily="34" charset="0"/>
              </a:rPr>
              <a:t>The design of the test itself also proved to be short-sighted. We dumped users right into the Compare Candidate view without leading them through Beeline’s Hiring Manager Experience to get to the screen. This added confusion to the users that could have been avoided. </a:t>
            </a:r>
          </a:p>
        </p:txBody>
      </p:sp>
      <p:grpSp>
        <p:nvGrpSpPr>
          <p:cNvPr id="5" name="Group 4">
            <a:extLst>
              <a:ext uri="{FF2B5EF4-FFF2-40B4-BE49-F238E27FC236}">
                <a16:creationId xmlns:a16="http://schemas.microsoft.com/office/drawing/2014/main" id="{FBAAF27B-9B9B-4D3F-B484-D68A935464D8}"/>
              </a:ext>
            </a:extLst>
          </p:cNvPr>
          <p:cNvGrpSpPr/>
          <p:nvPr/>
        </p:nvGrpSpPr>
        <p:grpSpPr>
          <a:xfrm>
            <a:off x="3048000" y="3200400"/>
            <a:ext cx="5410200" cy="246221"/>
            <a:chOff x="1600200" y="3505200"/>
            <a:chExt cx="5410200" cy="246221"/>
          </a:xfrm>
        </p:grpSpPr>
        <p:sp>
          <p:nvSpPr>
            <p:cNvPr id="30" name="TextBox 29">
              <a:extLst>
                <a:ext uri="{FF2B5EF4-FFF2-40B4-BE49-F238E27FC236}">
                  <a16:creationId xmlns:a16="http://schemas.microsoft.com/office/drawing/2014/main" id="{64F367F5-CBCB-4EEE-8D81-77C4CF0C165D}"/>
                </a:ext>
              </a:extLst>
            </p:cNvPr>
            <p:cNvSpPr txBox="1"/>
            <p:nvPr/>
          </p:nvSpPr>
          <p:spPr>
            <a:xfrm>
              <a:off x="1600200" y="3505200"/>
              <a:ext cx="1371600" cy="246221"/>
            </a:xfrm>
            <a:prstGeom prst="rect">
              <a:avLst/>
            </a:prstGeom>
            <a:noFill/>
          </p:spPr>
          <p:txBody>
            <a:bodyPr wrap="square" rtlCol="0">
              <a:spAutoFit/>
            </a:bodyPr>
            <a:lstStyle/>
            <a:p>
              <a:r>
                <a:rPr lang="en-US" sz="1000" b="1" dirty="0"/>
                <a:t>1</a:t>
              </a:r>
              <a:r>
                <a:rPr lang="en-US" sz="1000" dirty="0">
                  <a:latin typeface="Lato Light" panose="020F0302020204030203" pitchFamily="34" charset="0"/>
                </a:rPr>
                <a:t> – Strongly Disagree</a:t>
              </a:r>
            </a:p>
          </p:txBody>
        </p:sp>
        <p:sp>
          <p:nvSpPr>
            <p:cNvPr id="31" name="TextBox 30">
              <a:extLst>
                <a:ext uri="{FF2B5EF4-FFF2-40B4-BE49-F238E27FC236}">
                  <a16:creationId xmlns:a16="http://schemas.microsoft.com/office/drawing/2014/main" id="{EAA1CCB6-59BE-4F79-A523-281C28D17301}"/>
                </a:ext>
              </a:extLst>
            </p:cNvPr>
            <p:cNvSpPr txBox="1"/>
            <p:nvPr/>
          </p:nvSpPr>
          <p:spPr>
            <a:xfrm>
              <a:off x="3057525" y="3505200"/>
              <a:ext cx="914400" cy="246221"/>
            </a:xfrm>
            <a:prstGeom prst="rect">
              <a:avLst/>
            </a:prstGeom>
            <a:noFill/>
          </p:spPr>
          <p:txBody>
            <a:bodyPr wrap="square" rtlCol="0">
              <a:spAutoFit/>
            </a:bodyPr>
            <a:lstStyle/>
            <a:p>
              <a:r>
                <a:rPr lang="en-US" sz="1000" b="1" dirty="0"/>
                <a:t>2</a:t>
              </a:r>
              <a:r>
                <a:rPr lang="en-US" sz="1000" dirty="0">
                  <a:latin typeface="Lato Light" panose="020F0302020204030203" pitchFamily="34" charset="0"/>
                </a:rPr>
                <a:t> – Disagree</a:t>
              </a:r>
            </a:p>
          </p:txBody>
        </p:sp>
        <p:sp>
          <p:nvSpPr>
            <p:cNvPr id="32" name="TextBox 31">
              <a:extLst>
                <a:ext uri="{FF2B5EF4-FFF2-40B4-BE49-F238E27FC236}">
                  <a16:creationId xmlns:a16="http://schemas.microsoft.com/office/drawing/2014/main" id="{D8804901-F052-4742-92EE-D06CE343533D}"/>
                </a:ext>
              </a:extLst>
            </p:cNvPr>
            <p:cNvSpPr txBox="1"/>
            <p:nvPr/>
          </p:nvSpPr>
          <p:spPr>
            <a:xfrm>
              <a:off x="4057650" y="3505200"/>
              <a:ext cx="838200" cy="246221"/>
            </a:xfrm>
            <a:prstGeom prst="rect">
              <a:avLst/>
            </a:prstGeom>
            <a:noFill/>
          </p:spPr>
          <p:txBody>
            <a:bodyPr wrap="square" rtlCol="0">
              <a:spAutoFit/>
            </a:bodyPr>
            <a:lstStyle/>
            <a:p>
              <a:r>
                <a:rPr lang="en-US" sz="1000" b="1" dirty="0"/>
                <a:t>3</a:t>
              </a:r>
              <a:r>
                <a:rPr lang="en-US" sz="1000" dirty="0">
                  <a:latin typeface="Lato Light" panose="020F0302020204030203" pitchFamily="34" charset="0"/>
                </a:rPr>
                <a:t> – Neutral</a:t>
              </a:r>
            </a:p>
          </p:txBody>
        </p:sp>
        <p:sp>
          <p:nvSpPr>
            <p:cNvPr id="33" name="TextBox 32">
              <a:extLst>
                <a:ext uri="{FF2B5EF4-FFF2-40B4-BE49-F238E27FC236}">
                  <a16:creationId xmlns:a16="http://schemas.microsoft.com/office/drawing/2014/main" id="{F47E71FD-F814-4C39-9100-0272839EE838}"/>
                </a:ext>
              </a:extLst>
            </p:cNvPr>
            <p:cNvSpPr txBox="1"/>
            <p:nvPr/>
          </p:nvSpPr>
          <p:spPr>
            <a:xfrm>
              <a:off x="4981575" y="3505200"/>
              <a:ext cx="723900" cy="246221"/>
            </a:xfrm>
            <a:prstGeom prst="rect">
              <a:avLst/>
            </a:prstGeom>
            <a:noFill/>
          </p:spPr>
          <p:txBody>
            <a:bodyPr wrap="square" rtlCol="0">
              <a:spAutoFit/>
            </a:bodyPr>
            <a:lstStyle/>
            <a:p>
              <a:r>
                <a:rPr lang="en-US" sz="1000" b="1" dirty="0"/>
                <a:t>4</a:t>
              </a:r>
              <a:r>
                <a:rPr lang="en-US" sz="1000" dirty="0">
                  <a:latin typeface="Lato Light" panose="020F0302020204030203" pitchFamily="34" charset="0"/>
                </a:rPr>
                <a:t> – Agree</a:t>
              </a:r>
            </a:p>
          </p:txBody>
        </p:sp>
        <p:sp>
          <p:nvSpPr>
            <p:cNvPr id="34" name="TextBox 33">
              <a:extLst>
                <a:ext uri="{FF2B5EF4-FFF2-40B4-BE49-F238E27FC236}">
                  <a16:creationId xmlns:a16="http://schemas.microsoft.com/office/drawing/2014/main" id="{C3B0E464-7DDB-4345-B3EA-5230626B2464}"/>
                </a:ext>
              </a:extLst>
            </p:cNvPr>
            <p:cNvSpPr txBox="1"/>
            <p:nvPr/>
          </p:nvSpPr>
          <p:spPr>
            <a:xfrm>
              <a:off x="5791200" y="3505200"/>
              <a:ext cx="1219200" cy="246221"/>
            </a:xfrm>
            <a:prstGeom prst="rect">
              <a:avLst/>
            </a:prstGeom>
            <a:noFill/>
          </p:spPr>
          <p:txBody>
            <a:bodyPr wrap="square" rtlCol="0">
              <a:spAutoFit/>
            </a:bodyPr>
            <a:lstStyle/>
            <a:p>
              <a:r>
                <a:rPr lang="en-US" sz="1000" b="1" dirty="0"/>
                <a:t>5</a:t>
              </a:r>
              <a:r>
                <a:rPr lang="en-US" sz="1000" dirty="0">
                  <a:latin typeface="Lato Light" panose="020F0302020204030203" pitchFamily="34" charset="0"/>
                </a:rPr>
                <a:t> – Strongly Agree</a:t>
              </a:r>
            </a:p>
          </p:txBody>
        </p:sp>
      </p:grpSp>
      <p:graphicFrame>
        <p:nvGraphicFramePr>
          <p:cNvPr id="12" name="Object 11">
            <a:extLst>
              <a:ext uri="{FF2B5EF4-FFF2-40B4-BE49-F238E27FC236}">
                <a16:creationId xmlns:a16="http://schemas.microsoft.com/office/drawing/2014/main" id="{DBA64DF4-C387-4AD6-B0A6-B55C6C48F862}"/>
              </a:ext>
            </a:extLst>
          </p:cNvPr>
          <p:cNvGraphicFramePr>
            <a:graphicFrameLocks noChangeAspect="1"/>
          </p:cNvGraphicFramePr>
          <p:nvPr>
            <p:extLst>
              <p:ext uri="{D42A27DB-BD31-4B8C-83A1-F6EECF244321}">
                <p14:modId xmlns:p14="http://schemas.microsoft.com/office/powerpoint/2010/main" val="707002415"/>
              </p:ext>
            </p:extLst>
          </p:nvPr>
        </p:nvGraphicFramePr>
        <p:xfrm>
          <a:off x="9058275" y="3268966"/>
          <a:ext cx="2676525" cy="390525"/>
        </p:xfrm>
        <a:graphic>
          <a:graphicData uri="http://schemas.openxmlformats.org/presentationml/2006/ole">
            <mc:AlternateContent xmlns:mc="http://schemas.openxmlformats.org/markup-compatibility/2006">
              <mc:Choice xmlns:v="urn:schemas-microsoft-com:vml" Requires="v">
                <p:oleObj name="Worksheet" r:id="rId3" imgW="2676322" imgH="390788" progId="Excel.Sheet.12">
                  <p:embed/>
                </p:oleObj>
              </mc:Choice>
              <mc:Fallback>
                <p:oleObj name="Worksheet" r:id="rId3" imgW="2676322" imgH="390788" progId="Excel.Sheet.12">
                  <p:embed/>
                  <p:pic>
                    <p:nvPicPr>
                      <p:cNvPr id="12" name="Object 11">
                        <a:extLst>
                          <a:ext uri="{FF2B5EF4-FFF2-40B4-BE49-F238E27FC236}">
                            <a16:creationId xmlns:a16="http://schemas.microsoft.com/office/drawing/2014/main" id="{DBA64DF4-C387-4AD6-B0A6-B55C6C48F862}"/>
                          </a:ext>
                        </a:extLst>
                      </p:cNvPr>
                      <p:cNvPicPr/>
                      <p:nvPr/>
                    </p:nvPicPr>
                    <p:blipFill>
                      <a:blip r:embed="rId4"/>
                      <a:stretch>
                        <a:fillRect/>
                      </a:stretch>
                    </p:blipFill>
                    <p:spPr>
                      <a:xfrm>
                        <a:off x="9058275" y="3268966"/>
                        <a:ext cx="2676525" cy="39052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B1783188-A4F3-1E9B-C086-84DB2652D254}"/>
              </a:ext>
            </a:extLst>
          </p:cNvPr>
          <p:cNvGraphicFramePr>
            <a:graphicFrameLocks noChangeAspect="1"/>
          </p:cNvGraphicFramePr>
          <p:nvPr>
            <p:extLst>
              <p:ext uri="{D42A27DB-BD31-4B8C-83A1-F6EECF244321}">
                <p14:modId xmlns:p14="http://schemas.microsoft.com/office/powerpoint/2010/main" val="1453908066"/>
              </p:ext>
            </p:extLst>
          </p:nvPr>
        </p:nvGraphicFramePr>
        <p:xfrm>
          <a:off x="831850" y="1318283"/>
          <a:ext cx="10624516" cy="1882117"/>
        </p:xfrm>
        <a:graphic>
          <a:graphicData uri="http://schemas.openxmlformats.org/presentationml/2006/ole">
            <mc:AlternateContent xmlns:mc="http://schemas.openxmlformats.org/markup-compatibility/2006">
              <mc:Choice xmlns:v="urn:schemas-microsoft-com:vml" Requires="v">
                <p:oleObj name="Worksheet" r:id="rId5" imgW="14468474" imgH="2562205" progId="Excel.Sheet.12">
                  <p:embed/>
                </p:oleObj>
              </mc:Choice>
              <mc:Fallback>
                <p:oleObj name="Worksheet" r:id="rId5" imgW="14468474" imgH="2562205" progId="Excel.Sheet.12">
                  <p:embed/>
                  <p:pic>
                    <p:nvPicPr>
                      <p:cNvPr id="0" name=""/>
                      <p:cNvPicPr/>
                      <p:nvPr/>
                    </p:nvPicPr>
                    <p:blipFill>
                      <a:blip r:embed="rId6"/>
                      <a:stretch>
                        <a:fillRect/>
                      </a:stretch>
                    </p:blipFill>
                    <p:spPr>
                      <a:xfrm>
                        <a:off x="831850" y="1318283"/>
                        <a:ext cx="10624516" cy="188211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F6661D7-259F-0DA2-5FEF-EC1ABD80C329}"/>
              </a:ext>
            </a:extLst>
          </p:cNvPr>
          <p:cNvGraphicFramePr>
            <a:graphicFrameLocks noChangeAspect="1"/>
          </p:cNvGraphicFramePr>
          <p:nvPr>
            <p:extLst>
              <p:ext uri="{D42A27DB-BD31-4B8C-83A1-F6EECF244321}">
                <p14:modId xmlns:p14="http://schemas.microsoft.com/office/powerpoint/2010/main" val="1664954091"/>
              </p:ext>
            </p:extLst>
          </p:nvPr>
        </p:nvGraphicFramePr>
        <p:xfrm>
          <a:off x="850901" y="3276600"/>
          <a:ext cx="1663699" cy="474484"/>
        </p:xfrm>
        <a:graphic>
          <a:graphicData uri="http://schemas.openxmlformats.org/presentationml/2006/ole">
            <mc:AlternateContent xmlns:mc="http://schemas.openxmlformats.org/markup-compatibility/2006">
              <mc:Choice xmlns:v="urn:schemas-microsoft-com:vml" Requires="v">
                <p:oleObj name="Worksheet" r:id="rId7" imgW="2638540" imgH="752636" progId="Excel.Sheet.12">
                  <p:embed/>
                </p:oleObj>
              </mc:Choice>
              <mc:Fallback>
                <p:oleObj name="Worksheet" r:id="rId7" imgW="2638540" imgH="752636" progId="Excel.Sheet.12">
                  <p:embed/>
                  <p:pic>
                    <p:nvPicPr>
                      <p:cNvPr id="0" name=""/>
                      <p:cNvPicPr/>
                      <p:nvPr/>
                    </p:nvPicPr>
                    <p:blipFill>
                      <a:blip r:embed="rId8"/>
                      <a:stretch>
                        <a:fillRect/>
                      </a:stretch>
                    </p:blipFill>
                    <p:spPr>
                      <a:xfrm>
                        <a:off x="850901" y="3276600"/>
                        <a:ext cx="1663699" cy="474484"/>
                      </a:xfrm>
                      <a:prstGeom prst="rect">
                        <a:avLst/>
                      </a:prstGeom>
                    </p:spPr>
                  </p:pic>
                </p:oleObj>
              </mc:Fallback>
            </mc:AlternateContent>
          </a:graphicData>
        </a:graphic>
      </p:graphicFrame>
    </p:spTree>
    <p:extLst>
      <p:ext uri="{BB962C8B-B14F-4D97-AF65-F5344CB8AC3E}">
        <p14:creationId xmlns:p14="http://schemas.microsoft.com/office/powerpoint/2010/main" val="3026545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7A795A-EA8C-974A-A09A-FE3B52D42F95}"/>
              </a:ext>
            </a:extLst>
          </p:cNvPr>
          <p:cNvPicPr>
            <a:picLocks noChangeAspect="1"/>
          </p:cNvPicPr>
          <p:nvPr/>
        </p:nvPicPr>
        <p:blipFill rotWithShape="1">
          <a:blip r:embed="rId2">
            <a:extLst>
              <a:ext uri="{28A0092B-C50C-407E-A947-70E740481C1C}">
                <a14:useLocalDpi xmlns:a14="http://schemas.microsoft.com/office/drawing/2010/main" val="0"/>
              </a:ext>
            </a:extLst>
          </a:blip>
          <a:srcRect l="46311" r="11939"/>
          <a:stretch/>
        </p:blipFill>
        <p:spPr>
          <a:xfrm>
            <a:off x="457200" y="381001"/>
            <a:ext cx="3554052" cy="5676900"/>
          </a:xfrm>
          <a:prstGeom prst="rect">
            <a:avLst/>
          </a:prstGeom>
          <a:effectLst/>
        </p:spPr>
      </p:pic>
      <p:sp>
        <p:nvSpPr>
          <p:cNvPr id="3" name="Title 2">
            <a:extLst>
              <a:ext uri="{FF2B5EF4-FFF2-40B4-BE49-F238E27FC236}">
                <a16:creationId xmlns:a16="http://schemas.microsoft.com/office/drawing/2014/main" id="{702D9677-ACD1-004A-9253-BB83AD4F175E}"/>
              </a:ext>
            </a:extLst>
          </p:cNvPr>
          <p:cNvSpPr>
            <a:spLocks noGrp="1"/>
          </p:cNvSpPr>
          <p:nvPr>
            <p:ph type="title"/>
          </p:nvPr>
        </p:nvSpPr>
        <p:spPr>
          <a:xfrm>
            <a:off x="4535424" y="381000"/>
            <a:ext cx="6614045" cy="871326"/>
          </a:xfrm>
        </p:spPr>
        <p:txBody>
          <a:bodyPr/>
          <a:lstStyle/>
          <a:p>
            <a:r>
              <a:rPr lang="en-US" dirty="0"/>
              <a:t>Future Action Items</a:t>
            </a:r>
          </a:p>
        </p:txBody>
      </p:sp>
      <p:grpSp>
        <p:nvGrpSpPr>
          <p:cNvPr id="39" name="Group 38">
            <a:extLst>
              <a:ext uri="{FF2B5EF4-FFF2-40B4-BE49-F238E27FC236}">
                <a16:creationId xmlns:a16="http://schemas.microsoft.com/office/drawing/2014/main" id="{93E56B02-C771-9C4D-B19A-714B837D1D1E}"/>
              </a:ext>
            </a:extLst>
          </p:cNvPr>
          <p:cNvGrpSpPr/>
          <p:nvPr/>
        </p:nvGrpSpPr>
        <p:grpSpPr>
          <a:xfrm>
            <a:off x="4663440" y="1339037"/>
            <a:ext cx="6303010" cy="946963"/>
            <a:chOff x="842519" y="2204210"/>
            <a:chExt cx="6303010" cy="946963"/>
          </a:xfrm>
        </p:grpSpPr>
        <p:sp>
          <p:nvSpPr>
            <p:cNvPr id="41" name="Rectangle 40">
              <a:extLst>
                <a:ext uri="{FF2B5EF4-FFF2-40B4-BE49-F238E27FC236}">
                  <a16:creationId xmlns:a16="http://schemas.microsoft.com/office/drawing/2014/main" id="{73005527-BF54-3E4A-A4EE-502D73AD91EC}"/>
                </a:ext>
              </a:extLst>
            </p:cNvPr>
            <p:cNvSpPr/>
            <p:nvPr/>
          </p:nvSpPr>
          <p:spPr>
            <a:xfrm>
              <a:off x="1419055" y="2245410"/>
              <a:ext cx="4117739" cy="246221"/>
            </a:xfrm>
            <a:prstGeom prst="rect">
              <a:avLst/>
            </a:prstGeom>
          </p:spPr>
          <p:txBody>
            <a:bodyPr wrap="square" lIns="0" tIns="0" rIns="0" bIns="0">
              <a:spAutoFit/>
            </a:bodyPr>
            <a:lstStyle/>
            <a:p>
              <a:r>
                <a:rPr lang="en-US" sz="1600" dirty="0">
                  <a:solidFill>
                    <a:srgbClr val="0475E7"/>
                  </a:solidFill>
                  <a:latin typeface="Lato" panose="020F0502020204030203" pitchFamily="34" charset="0"/>
                </a:rPr>
                <a:t>Create guided tour</a:t>
              </a:r>
            </a:p>
          </p:txBody>
        </p:sp>
        <p:sp>
          <p:nvSpPr>
            <p:cNvPr id="42" name="Rectangle 41">
              <a:extLst>
                <a:ext uri="{FF2B5EF4-FFF2-40B4-BE49-F238E27FC236}">
                  <a16:creationId xmlns:a16="http://schemas.microsoft.com/office/drawing/2014/main" id="{7E5564F6-CA96-5C40-B5CC-1CC76C9EC211}"/>
                </a:ext>
              </a:extLst>
            </p:cNvPr>
            <p:cNvSpPr/>
            <p:nvPr/>
          </p:nvSpPr>
          <p:spPr>
            <a:xfrm>
              <a:off x="842519" y="2254031"/>
              <a:ext cx="258370" cy="258367"/>
            </a:xfrm>
            <a:prstGeom prst="rect">
              <a:avLst/>
            </a:prstGeom>
            <a:noFill/>
            <a:ln w="952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Lato" panose="020F0502020204030203" pitchFamily="34" charset="0"/>
              </a:endParaRPr>
            </a:p>
          </p:txBody>
        </p:sp>
        <p:sp>
          <p:nvSpPr>
            <p:cNvPr id="58" name="Freeform 64">
              <a:extLst>
                <a:ext uri="{FF2B5EF4-FFF2-40B4-BE49-F238E27FC236}">
                  <a16:creationId xmlns:a16="http://schemas.microsoft.com/office/drawing/2014/main" id="{D448F275-BC96-804E-A2AD-886C53330365}"/>
                </a:ext>
              </a:extLst>
            </p:cNvPr>
            <p:cNvSpPr>
              <a:spLocks/>
            </p:cNvSpPr>
            <p:nvPr/>
          </p:nvSpPr>
          <p:spPr bwMode="auto">
            <a:xfrm>
              <a:off x="866063" y="2204210"/>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rgbClr val="002060"/>
                </a:solidFill>
                <a:latin typeface="Lato" panose="020F0502020204030203" pitchFamily="34" charset="0"/>
              </a:endParaRPr>
            </a:p>
          </p:txBody>
        </p:sp>
        <p:sp>
          <p:nvSpPr>
            <p:cNvPr id="59" name="Rectangle 58">
              <a:extLst>
                <a:ext uri="{FF2B5EF4-FFF2-40B4-BE49-F238E27FC236}">
                  <a16:creationId xmlns:a16="http://schemas.microsoft.com/office/drawing/2014/main" id="{00721D99-71EE-254E-9D49-112B57E917D2}"/>
                </a:ext>
              </a:extLst>
            </p:cNvPr>
            <p:cNvSpPr/>
            <p:nvPr/>
          </p:nvSpPr>
          <p:spPr>
            <a:xfrm>
              <a:off x="1419054" y="2509010"/>
              <a:ext cx="5726475" cy="642163"/>
            </a:xfrm>
            <a:prstGeom prst="rect">
              <a:avLst/>
            </a:prstGeom>
          </p:spPr>
          <p:txBody>
            <a:bodyPr wrap="square" lIns="0" tIns="0" rIns="0" bIns="0">
              <a:spAutoFit/>
            </a:bodyPr>
            <a:lstStyle/>
            <a:p>
              <a:pPr>
                <a:lnSpc>
                  <a:spcPct val="120000"/>
                </a:lnSpc>
              </a:pPr>
              <a:r>
                <a:rPr lang="en-US" sz="1200" dirty="0">
                  <a:latin typeface="Lato Light" panose="020F0502020204030203" pitchFamily="34" charset="0"/>
                  <a:ea typeface="Lato Light" panose="020F0502020204030203" pitchFamily="34" charset="0"/>
                  <a:cs typeface="Lato Light" panose="020F0502020204030203" pitchFamily="34" charset="0"/>
                </a:rPr>
                <a:t>We had already planned on doing a guided tour and several specific findings indicated this would be valuable in helping the user understand how to access several points of functionality and meaning.</a:t>
              </a:r>
            </a:p>
          </p:txBody>
        </p:sp>
      </p:grpSp>
      <p:grpSp>
        <p:nvGrpSpPr>
          <p:cNvPr id="24" name="Group 23">
            <a:extLst>
              <a:ext uri="{FF2B5EF4-FFF2-40B4-BE49-F238E27FC236}">
                <a16:creationId xmlns:a16="http://schemas.microsoft.com/office/drawing/2014/main" id="{BCF9BCAC-DE86-4C2C-899F-B91BB9A288D7}"/>
              </a:ext>
            </a:extLst>
          </p:cNvPr>
          <p:cNvGrpSpPr/>
          <p:nvPr/>
        </p:nvGrpSpPr>
        <p:grpSpPr>
          <a:xfrm>
            <a:off x="4663440" y="2583636"/>
            <a:ext cx="6303010" cy="503765"/>
            <a:chOff x="842519" y="2204210"/>
            <a:chExt cx="6303010" cy="503765"/>
          </a:xfrm>
        </p:grpSpPr>
        <p:sp>
          <p:nvSpPr>
            <p:cNvPr id="25" name="Rectangle 24">
              <a:extLst>
                <a:ext uri="{FF2B5EF4-FFF2-40B4-BE49-F238E27FC236}">
                  <a16:creationId xmlns:a16="http://schemas.microsoft.com/office/drawing/2014/main" id="{CE0E97F8-2AC8-4F5E-9D80-4B7303270CF3}"/>
                </a:ext>
              </a:extLst>
            </p:cNvPr>
            <p:cNvSpPr/>
            <p:nvPr/>
          </p:nvSpPr>
          <p:spPr>
            <a:xfrm>
              <a:off x="1419055" y="2245410"/>
              <a:ext cx="4117739" cy="246221"/>
            </a:xfrm>
            <a:prstGeom prst="rect">
              <a:avLst/>
            </a:prstGeom>
          </p:spPr>
          <p:txBody>
            <a:bodyPr wrap="square" lIns="0" tIns="0" rIns="0" bIns="0">
              <a:spAutoFit/>
            </a:bodyPr>
            <a:lstStyle/>
            <a:p>
              <a:r>
                <a:rPr lang="en-US" sz="1600" dirty="0">
                  <a:solidFill>
                    <a:srgbClr val="0475E7"/>
                  </a:solidFill>
                  <a:latin typeface="Lato" panose="020F0502020204030203" pitchFamily="34" charset="0"/>
                </a:rPr>
                <a:t>Add “Availability Date” and “Submitted Date”</a:t>
              </a:r>
            </a:p>
          </p:txBody>
        </p:sp>
        <p:sp>
          <p:nvSpPr>
            <p:cNvPr id="26" name="Rectangle 25">
              <a:extLst>
                <a:ext uri="{FF2B5EF4-FFF2-40B4-BE49-F238E27FC236}">
                  <a16:creationId xmlns:a16="http://schemas.microsoft.com/office/drawing/2014/main" id="{2C98834E-F56E-46E8-829E-EC4F72B4AE27}"/>
                </a:ext>
              </a:extLst>
            </p:cNvPr>
            <p:cNvSpPr/>
            <p:nvPr/>
          </p:nvSpPr>
          <p:spPr>
            <a:xfrm>
              <a:off x="842519" y="2254031"/>
              <a:ext cx="258370" cy="258367"/>
            </a:xfrm>
            <a:prstGeom prst="rect">
              <a:avLst/>
            </a:prstGeom>
            <a:noFill/>
            <a:ln w="952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Lato" panose="020F0502020204030203" pitchFamily="34" charset="0"/>
              </a:endParaRPr>
            </a:p>
          </p:txBody>
        </p:sp>
        <p:sp>
          <p:nvSpPr>
            <p:cNvPr id="27" name="Freeform 64">
              <a:extLst>
                <a:ext uri="{FF2B5EF4-FFF2-40B4-BE49-F238E27FC236}">
                  <a16:creationId xmlns:a16="http://schemas.microsoft.com/office/drawing/2014/main" id="{120943F6-2D76-446C-95EC-62E2F8DDC7A2}"/>
                </a:ext>
              </a:extLst>
            </p:cNvPr>
            <p:cNvSpPr>
              <a:spLocks/>
            </p:cNvSpPr>
            <p:nvPr/>
          </p:nvSpPr>
          <p:spPr bwMode="auto">
            <a:xfrm>
              <a:off x="866063" y="2204210"/>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rgbClr val="002060"/>
                </a:solidFill>
                <a:latin typeface="Lato" panose="020F0502020204030203" pitchFamily="34" charset="0"/>
              </a:endParaRPr>
            </a:p>
          </p:txBody>
        </p:sp>
        <p:sp>
          <p:nvSpPr>
            <p:cNvPr id="28" name="Rectangle 27">
              <a:extLst>
                <a:ext uri="{FF2B5EF4-FFF2-40B4-BE49-F238E27FC236}">
                  <a16:creationId xmlns:a16="http://schemas.microsoft.com/office/drawing/2014/main" id="{7D68AE7E-DFF5-4796-981F-6C9D862CD1C2}"/>
                </a:ext>
              </a:extLst>
            </p:cNvPr>
            <p:cNvSpPr/>
            <p:nvPr/>
          </p:nvSpPr>
          <p:spPr>
            <a:xfrm>
              <a:off x="1419054" y="2509010"/>
              <a:ext cx="5726475" cy="198965"/>
            </a:xfrm>
            <a:prstGeom prst="rect">
              <a:avLst/>
            </a:prstGeom>
          </p:spPr>
          <p:txBody>
            <a:bodyPr wrap="square" lIns="0" tIns="0" rIns="0" bIns="0">
              <a:spAutoFit/>
            </a:bodyPr>
            <a:lstStyle/>
            <a:p>
              <a:pPr>
                <a:lnSpc>
                  <a:spcPct val="120000"/>
                </a:lnSpc>
              </a:pPr>
              <a:r>
                <a:rPr lang="en-US" sz="1200" dirty="0">
                  <a:latin typeface="Lato Light" panose="020F0502020204030203" pitchFamily="34" charset="0"/>
                  <a:ea typeface="Lato Light" panose="020F0502020204030203" pitchFamily="34" charset="0"/>
                  <a:cs typeface="Lato Light" panose="020F0502020204030203" pitchFamily="34" charset="0"/>
                </a:rPr>
                <a:t>The majority of participants specifically asked for these two items.</a:t>
              </a:r>
            </a:p>
          </p:txBody>
        </p:sp>
      </p:grpSp>
      <p:grpSp>
        <p:nvGrpSpPr>
          <p:cNvPr id="34" name="Group 33">
            <a:extLst>
              <a:ext uri="{FF2B5EF4-FFF2-40B4-BE49-F238E27FC236}">
                <a16:creationId xmlns:a16="http://schemas.microsoft.com/office/drawing/2014/main" id="{C02924CD-E7A5-4BC4-AEBE-B41559C2F5A3}"/>
              </a:ext>
            </a:extLst>
          </p:cNvPr>
          <p:cNvGrpSpPr/>
          <p:nvPr/>
        </p:nvGrpSpPr>
        <p:grpSpPr>
          <a:xfrm>
            <a:off x="4663440" y="3385037"/>
            <a:ext cx="6303010" cy="1168563"/>
            <a:chOff x="842519" y="2204210"/>
            <a:chExt cx="6303010" cy="1168563"/>
          </a:xfrm>
        </p:grpSpPr>
        <p:sp>
          <p:nvSpPr>
            <p:cNvPr id="40" name="Rectangle 39">
              <a:extLst>
                <a:ext uri="{FF2B5EF4-FFF2-40B4-BE49-F238E27FC236}">
                  <a16:creationId xmlns:a16="http://schemas.microsoft.com/office/drawing/2014/main" id="{5077BEA3-3E34-4F26-8DDE-506A60525B5C}"/>
                </a:ext>
              </a:extLst>
            </p:cNvPr>
            <p:cNvSpPr/>
            <p:nvPr/>
          </p:nvSpPr>
          <p:spPr>
            <a:xfrm>
              <a:off x="1419055" y="2245410"/>
              <a:ext cx="5580424" cy="246221"/>
            </a:xfrm>
            <a:prstGeom prst="rect">
              <a:avLst/>
            </a:prstGeom>
          </p:spPr>
          <p:txBody>
            <a:bodyPr wrap="square" lIns="0" tIns="0" rIns="0" bIns="0">
              <a:spAutoFit/>
            </a:bodyPr>
            <a:lstStyle/>
            <a:p>
              <a:r>
                <a:rPr lang="en-US" sz="1600" dirty="0">
                  <a:solidFill>
                    <a:srgbClr val="0475E7"/>
                  </a:solidFill>
                  <a:latin typeface="Lato" panose="020F0502020204030203" pitchFamily="34" charset="0"/>
                </a:rPr>
                <a:t>Provide explanation of scoring algorithm</a:t>
              </a:r>
            </a:p>
          </p:txBody>
        </p:sp>
        <p:sp>
          <p:nvSpPr>
            <p:cNvPr id="54" name="Rectangle 53">
              <a:extLst>
                <a:ext uri="{FF2B5EF4-FFF2-40B4-BE49-F238E27FC236}">
                  <a16:creationId xmlns:a16="http://schemas.microsoft.com/office/drawing/2014/main" id="{4B4A5EEF-403A-4769-8BC2-F3A1AA1B54DE}"/>
                </a:ext>
              </a:extLst>
            </p:cNvPr>
            <p:cNvSpPr/>
            <p:nvPr/>
          </p:nvSpPr>
          <p:spPr>
            <a:xfrm>
              <a:off x="842519" y="2254031"/>
              <a:ext cx="258370" cy="258367"/>
            </a:xfrm>
            <a:prstGeom prst="rect">
              <a:avLst/>
            </a:prstGeom>
            <a:noFill/>
            <a:ln w="952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Lato" panose="020F0502020204030203" pitchFamily="34" charset="0"/>
              </a:endParaRPr>
            </a:p>
          </p:txBody>
        </p:sp>
        <p:sp>
          <p:nvSpPr>
            <p:cNvPr id="55" name="Freeform 64">
              <a:extLst>
                <a:ext uri="{FF2B5EF4-FFF2-40B4-BE49-F238E27FC236}">
                  <a16:creationId xmlns:a16="http://schemas.microsoft.com/office/drawing/2014/main" id="{F6C634C0-404D-4CF7-852C-DF28D0625211}"/>
                </a:ext>
              </a:extLst>
            </p:cNvPr>
            <p:cNvSpPr>
              <a:spLocks/>
            </p:cNvSpPr>
            <p:nvPr/>
          </p:nvSpPr>
          <p:spPr bwMode="auto">
            <a:xfrm>
              <a:off x="866063" y="2204210"/>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rgbClr val="002060"/>
                </a:solidFill>
                <a:latin typeface="Lato" panose="020F0502020204030203" pitchFamily="34" charset="0"/>
              </a:endParaRPr>
            </a:p>
          </p:txBody>
        </p:sp>
        <p:sp>
          <p:nvSpPr>
            <p:cNvPr id="56" name="Rectangle 55">
              <a:extLst>
                <a:ext uri="{FF2B5EF4-FFF2-40B4-BE49-F238E27FC236}">
                  <a16:creationId xmlns:a16="http://schemas.microsoft.com/office/drawing/2014/main" id="{0E5BAAEF-30B0-4F2C-91A5-8107059CB137}"/>
                </a:ext>
              </a:extLst>
            </p:cNvPr>
            <p:cNvSpPr/>
            <p:nvPr/>
          </p:nvSpPr>
          <p:spPr>
            <a:xfrm>
              <a:off x="1419054" y="2509010"/>
              <a:ext cx="5726475" cy="863763"/>
            </a:xfrm>
            <a:prstGeom prst="rect">
              <a:avLst/>
            </a:prstGeom>
          </p:spPr>
          <p:txBody>
            <a:bodyPr wrap="square" lIns="0" tIns="0" rIns="0" bIns="0">
              <a:spAutoFit/>
            </a:bodyPr>
            <a:lstStyle/>
            <a:p>
              <a:pPr>
                <a:lnSpc>
                  <a:spcPct val="120000"/>
                </a:lnSpc>
              </a:pPr>
              <a:r>
                <a:rPr lang="en-US" sz="1200" dirty="0">
                  <a:latin typeface="Lato Light" panose="020F0502020204030203" pitchFamily="34" charset="0"/>
                  <a:ea typeface="Lato Light" panose="020F0502020204030203" pitchFamily="34" charset="0"/>
                  <a:cs typeface="Lato Light" panose="020F0502020204030203" pitchFamily="34" charset="0"/>
                </a:rPr>
                <a:t>During testing, nearly all participants asked multiple questions about how the Match Score was created. Several participants expressed a lack of trust of its accuracy. Providing an explanation of what contributed to a match score for a candidate will greatly boost user trust and usability. </a:t>
              </a:r>
            </a:p>
          </p:txBody>
        </p:sp>
      </p:grpSp>
      <p:grpSp>
        <p:nvGrpSpPr>
          <p:cNvPr id="35" name="Group 34">
            <a:extLst>
              <a:ext uri="{FF2B5EF4-FFF2-40B4-BE49-F238E27FC236}">
                <a16:creationId xmlns:a16="http://schemas.microsoft.com/office/drawing/2014/main" id="{E6853B46-32FC-4AF2-A99C-BA34D02462A5}"/>
              </a:ext>
            </a:extLst>
          </p:cNvPr>
          <p:cNvGrpSpPr/>
          <p:nvPr/>
        </p:nvGrpSpPr>
        <p:grpSpPr>
          <a:xfrm>
            <a:off x="4662102" y="4851237"/>
            <a:ext cx="6303010" cy="1168563"/>
            <a:chOff x="842519" y="2204210"/>
            <a:chExt cx="6303010" cy="1168563"/>
          </a:xfrm>
        </p:grpSpPr>
        <p:sp>
          <p:nvSpPr>
            <p:cNvPr id="36" name="Rectangle 35">
              <a:extLst>
                <a:ext uri="{FF2B5EF4-FFF2-40B4-BE49-F238E27FC236}">
                  <a16:creationId xmlns:a16="http://schemas.microsoft.com/office/drawing/2014/main" id="{BE7EC5CC-1F66-471D-9BBD-B24DBF6F142A}"/>
                </a:ext>
              </a:extLst>
            </p:cNvPr>
            <p:cNvSpPr/>
            <p:nvPr/>
          </p:nvSpPr>
          <p:spPr>
            <a:xfrm>
              <a:off x="1419055" y="2245410"/>
              <a:ext cx="4117739" cy="246221"/>
            </a:xfrm>
            <a:prstGeom prst="rect">
              <a:avLst/>
            </a:prstGeom>
          </p:spPr>
          <p:txBody>
            <a:bodyPr wrap="square" lIns="0" tIns="0" rIns="0" bIns="0">
              <a:spAutoFit/>
            </a:bodyPr>
            <a:lstStyle/>
            <a:p>
              <a:r>
                <a:rPr lang="en-US" sz="1600" dirty="0">
                  <a:solidFill>
                    <a:srgbClr val="0475E7"/>
                  </a:solidFill>
                  <a:latin typeface="Lato" panose="020F0502020204030203" pitchFamily="34" charset="0"/>
                </a:rPr>
                <a:t>Include more of journey map on next test</a:t>
              </a:r>
            </a:p>
          </p:txBody>
        </p:sp>
        <p:sp>
          <p:nvSpPr>
            <p:cNvPr id="37" name="Rectangle 36">
              <a:extLst>
                <a:ext uri="{FF2B5EF4-FFF2-40B4-BE49-F238E27FC236}">
                  <a16:creationId xmlns:a16="http://schemas.microsoft.com/office/drawing/2014/main" id="{AA537EEE-6887-4AEB-A031-80B30555E510}"/>
                </a:ext>
              </a:extLst>
            </p:cNvPr>
            <p:cNvSpPr/>
            <p:nvPr/>
          </p:nvSpPr>
          <p:spPr>
            <a:xfrm>
              <a:off x="842519" y="2254031"/>
              <a:ext cx="258370" cy="258367"/>
            </a:xfrm>
            <a:prstGeom prst="rect">
              <a:avLst/>
            </a:prstGeom>
            <a:noFill/>
            <a:ln w="952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Lato" panose="020F0502020204030203" pitchFamily="34" charset="0"/>
              </a:endParaRPr>
            </a:p>
          </p:txBody>
        </p:sp>
        <p:sp>
          <p:nvSpPr>
            <p:cNvPr id="38" name="Freeform 64">
              <a:extLst>
                <a:ext uri="{FF2B5EF4-FFF2-40B4-BE49-F238E27FC236}">
                  <a16:creationId xmlns:a16="http://schemas.microsoft.com/office/drawing/2014/main" id="{4D2EB2C5-F31B-4161-8F7D-DB4E03D441C2}"/>
                </a:ext>
              </a:extLst>
            </p:cNvPr>
            <p:cNvSpPr>
              <a:spLocks/>
            </p:cNvSpPr>
            <p:nvPr/>
          </p:nvSpPr>
          <p:spPr bwMode="auto">
            <a:xfrm>
              <a:off x="866063" y="2204210"/>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rgbClr val="002060"/>
                </a:solidFill>
                <a:latin typeface="Lato" panose="020F0502020204030203" pitchFamily="34" charset="0"/>
              </a:endParaRPr>
            </a:p>
          </p:txBody>
        </p:sp>
        <p:sp>
          <p:nvSpPr>
            <p:cNvPr id="43" name="Rectangle 42">
              <a:extLst>
                <a:ext uri="{FF2B5EF4-FFF2-40B4-BE49-F238E27FC236}">
                  <a16:creationId xmlns:a16="http://schemas.microsoft.com/office/drawing/2014/main" id="{97A11685-3932-42CE-8A68-565B7A4D7944}"/>
                </a:ext>
              </a:extLst>
            </p:cNvPr>
            <p:cNvSpPr/>
            <p:nvPr/>
          </p:nvSpPr>
          <p:spPr>
            <a:xfrm>
              <a:off x="1419054" y="2509010"/>
              <a:ext cx="5726475" cy="863763"/>
            </a:xfrm>
            <a:prstGeom prst="rect">
              <a:avLst/>
            </a:prstGeom>
          </p:spPr>
          <p:txBody>
            <a:bodyPr wrap="square" lIns="0" tIns="0" rIns="0" bIns="0">
              <a:spAutoFit/>
            </a:bodyPr>
            <a:lstStyle/>
            <a:p>
              <a:pPr>
                <a:lnSpc>
                  <a:spcPct val="120000"/>
                </a:lnSpc>
              </a:pPr>
              <a:r>
                <a:rPr lang="en-US" sz="1200" dirty="0">
                  <a:latin typeface="Lato Light" panose="020F0502020204030203" pitchFamily="34" charset="0"/>
                  <a:ea typeface="Lato Light" panose="020F0502020204030203" pitchFamily="34" charset="0"/>
                  <a:cs typeface="Lato Light" panose="020F0502020204030203" pitchFamily="34" charset="0"/>
                </a:rPr>
                <a:t>Some of the questions and concerns may have come out because we showed only the new Candidate Compare design. Showing more of the Review &amp; Evaluate journey map in a fully-functional prototype may eliminate some concerns and validate which ones we need to include in this design.</a:t>
              </a:r>
            </a:p>
          </p:txBody>
        </p:sp>
      </p:grpSp>
    </p:spTree>
    <p:extLst>
      <p:ext uri="{BB962C8B-B14F-4D97-AF65-F5344CB8AC3E}">
        <p14:creationId xmlns:p14="http://schemas.microsoft.com/office/powerpoint/2010/main" val="38572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eline Annamation">
  <a:themeElements>
    <a:clrScheme name="Beeline- Sept 16 2020">
      <a:dk1>
        <a:srgbClr val="3C3C3C"/>
      </a:dk1>
      <a:lt1>
        <a:srgbClr val="FFFFFF"/>
      </a:lt1>
      <a:dk2>
        <a:srgbClr val="ACACAC"/>
      </a:dk2>
      <a:lt2>
        <a:srgbClr val="E7E6E6"/>
      </a:lt2>
      <a:accent1>
        <a:srgbClr val="85DFFF"/>
      </a:accent1>
      <a:accent2>
        <a:srgbClr val="4FA7FE"/>
      </a:accent2>
      <a:accent3>
        <a:srgbClr val="4BB5B1"/>
      </a:accent3>
      <a:accent4>
        <a:srgbClr val="9CCC5A"/>
      </a:accent4>
      <a:accent5>
        <a:srgbClr val="0574E5"/>
      </a:accent5>
      <a:accent6>
        <a:srgbClr val="02205F"/>
      </a:accent6>
      <a:hlink>
        <a:srgbClr val="85DEFF"/>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line-master-template.pptx" id="{F7D3A068-CC59-43D4-A232-FD004B521B1A}" vid="{CB4F2C30-2917-4CF4-B694-B8B87293BC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2A1A0C7DCCFA44A5E9A8CA975E4E2E" ma:contentTypeVersion="11" ma:contentTypeDescription="Create a new document." ma:contentTypeScope="" ma:versionID="03c12b700efadda73faf8442aa9b1469">
  <xsd:schema xmlns:xsd="http://www.w3.org/2001/XMLSchema" xmlns:xs="http://www.w3.org/2001/XMLSchema" xmlns:p="http://schemas.microsoft.com/office/2006/metadata/properties" xmlns:ns2="704564a4-ad50-4c10-9e0d-e4a87168e607" xmlns:ns3="c72970f3-a60d-4111-8bb3-717d1e8f9b21" targetNamespace="http://schemas.microsoft.com/office/2006/metadata/properties" ma:root="true" ma:fieldsID="82325303c93a932f671f1020e7f406eb" ns2:_="" ns3:_="">
    <xsd:import namespace="704564a4-ad50-4c10-9e0d-e4a87168e607"/>
    <xsd:import namespace="c72970f3-a60d-4111-8bb3-717d1e8f9b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4564a4-ad50-4c10-9e0d-e4a87168e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2970f3-a60d-4111-8bb3-717d1e8f9b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72970f3-a60d-4111-8bb3-717d1e8f9b21">
      <UserInfo>
        <DisplayName>Jessica Ashcraft</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B89453-95B1-45FF-86C4-6D49C2B1E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4564a4-ad50-4c10-9e0d-e4a87168e607"/>
    <ds:schemaRef ds:uri="c72970f3-a60d-4111-8bb3-717d1e8f9b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614FDE-058C-4A70-B6CA-C639D2CA8F92}">
  <ds:schemaRefs>
    <ds:schemaRef ds:uri="http://schemas.microsoft.com/office/2006/metadata/properties"/>
    <ds:schemaRef ds:uri="http://schemas.microsoft.com/office/infopath/2007/PartnerControls"/>
    <ds:schemaRef ds:uri="c72970f3-a60d-4111-8bb3-717d1e8f9b21"/>
  </ds:schemaRefs>
</ds:datastoreItem>
</file>

<file path=customXml/itemProps3.xml><?xml version="1.0" encoding="utf-8"?>
<ds:datastoreItem xmlns:ds="http://schemas.openxmlformats.org/officeDocument/2006/customXml" ds:itemID="{0D8285B8-9A93-4329-BC5C-DE24F1BAF3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beeline-master-template</Template>
  <TotalTime>10899</TotalTime>
  <Words>900</Words>
  <Application>Microsoft Office PowerPoint</Application>
  <PresentationFormat>Widescreen</PresentationFormat>
  <Paragraphs>82</Paragraphs>
  <Slides>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6</vt:i4>
      </vt:variant>
    </vt:vector>
  </HeadingPairs>
  <TitlesOfParts>
    <vt:vector size="13" baseType="lpstr">
      <vt:lpstr>Arial</vt:lpstr>
      <vt:lpstr>Calibri</vt:lpstr>
      <vt:lpstr>Lato</vt:lpstr>
      <vt:lpstr>Lato Light</vt:lpstr>
      <vt:lpstr>Beeline Annamation</vt:lpstr>
      <vt:lpstr>Worksheet</vt:lpstr>
      <vt:lpstr>Microsoft Excel Worksheet</vt:lpstr>
      <vt:lpstr>Usability Lab</vt:lpstr>
      <vt:lpstr>What did we test?</vt:lpstr>
      <vt:lpstr>Executive Summary</vt:lpstr>
      <vt:lpstr>Testing Details</vt:lpstr>
      <vt:lpstr>Usability Questionnaire</vt:lpstr>
      <vt:lpstr>Future Action Items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Fonts</dc:title>
  <dc:creator>Caryn Alberti</dc:creator>
  <cp:lastModifiedBy>Tannah d'Aquin (BTHS Student)</cp:lastModifiedBy>
  <cp:revision>5</cp:revision>
  <cp:lastPrinted>2020-06-23T17:20:06Z</cp:lastPrinted>
  <dcterms:created xsi:type="dcterms:W3CDTF">2021-03-01T22:55:23Z</dcterms:created>
  <dcterms:modified xsi:type="dcterms:W3CDTF">2023-06-23T19:06:38Z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0x010100FD2A1A0C7DCCFA44A5E9A8CA975E4E2E</vt:lpwstr>
  </property>
</Properties>
</file>